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3" r:id="rId5"/>
    <p:sldId id="274" r:id="rId6"/>
    <p:sldId id="275" r:id="rId7"/>
    <p:sldId id="272" r:id="rId8"/>
    <p:sldId id="279" r:id="rId9"/>
    <p:sldId id="280" r:id="rId10"/>
    <p:sldId id="282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91" r:id="rId19"/>
    <p:sldId id="289" r:id="rId20"/>
    <p:sldId id="290" r:id="rId21"/>
    <p:sldId id="292" r:id="rId22"/>
    <p:sldId id="293" r:id="rId23"/>
    <p:sldId id="294" r:id="rId24"/>
    <p:sldId id="295" r:id="rId25"/>
    <p:sldId id="296" r:id="rId26"/>
    <p:sldId id="297" r:id="rId27"/>
    <p:sldId id="276" r:id="rId28"/>
    <p:sldId id="268" r:id="rId29"/>
    <p:sldId id="27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o Rosa" initials="MP" lastIdx="1" clrIdx="0">
    <p:extLst>
      <p:ext uri="{19B8F6BF-5375-455C-9EA6-DF929625EA0E}">
        <p15:presenceInfo xmlns:p15="http://schemas.microsoft.com/office/powerpoint/2012/main" userId="S::marcelorosa@fasubra.org.br::030a18c3-db65-40bf-918d-ee3b96d92d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8-12T07:35:39.797" idx="1">
    <p:pos x="7497" y="1539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E0319-27EF-4869-8CF7-C0D77D138AB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BDCD7CF-3BEE-4EA4-99DD-AF2D8111595C}">
      <dgm:prSet phldrT="[Texto]" custT="1"/>
      <dgm:spPr/>
      <dgm:t>
        <a:bodyPr/>
        <a:lstStyle/>
        <a:p>
          <a:r>
            <a:rPr lang="pt-BR" sz="2000" b="1" dirty="0">
              <a:latin typeface="Arial" panose="020B0604020202020204" pitchFamily="34" charset="0"/>
              <a:cs typeface="Arial" panose="020B0604020202020204" pitchFamily="34" charset="0"/>
            </a:rPr>
            <a:t>CONFASUBRA</a:t>
          </a:r>
        </a:p>
      </dgm:t>
    </dgm:pt>
    <dgm:pt modelId="{01F3DB23-E5FE-4EF1-9FFE-2332046803AB}" type="parTrans" cxnId="{2567945A-A415-41E5-9743-C9830202E624}">
      <dgm:prSet/>
      <dgm:spPr/>
      <dgm:t>
        <a:bodyPr/>
        <a:lstStyle/>
        <a:p>
          <a:endParaRPr lang="pt-BR"/>
        </a:p>
      </dgm:t>
    </dgm:pt>
    <dgm:pt modelId="{72EF38FC-F849-4CB1-B7EB-30875A470FE8}" type="sibTrans" cxnId="{2567945A-A415-41E5-9743-C9830202E624}">
      <dgm:prSet/>
      <dgm:spPr/>
      <dgm:t>
        <a:bodyPr/>
        <a:lstStyle/>
        <a:p>
          <a:endParaRPr lang="pt-BR"/>
        </a:p>
      </dgm:t>
    </dgm:pt>
    <dgm:pt modelId="{D75EC9D2-86AD-49E3-99FB-19FD63818BA7}">
      <dgm:prSet phldrT="[Texto]"/>
      <dgm:spPr/>
      <dgm:t>
        <a:bodyPr/>
        <a:lstStyle/>
        <a:p>
          <a:pPr>
            <a:buNone/>
          </a:pPr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Parâmetros</a:t>
          </a:r>
        </a:p>
        <a:p>
          <a:pPr>
            <a:buFont typeface="Arial" panose="020B0604020202020204" pitchFamily="34" charset="0"/>
            <a:buChar char="•"/>
          </a:pPr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-Aprimoramento</a:t>
          </a:r>
        </a:p>
        <a:p>
          <a:pPr>
            <a:buFont typeface="Arial" panose="020B0604020202020204" pitchFamily="34" charset="0"/>
            <a:buChar char="•"/>
          </a:pPr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-Manter princípios</a:t>
          </a:r>
        </a:p>
        <a:p>
          <a:pPr>
            <a:buFont typeface="Arial" panose="020B0604020202020204" pitchFamily="34" charset="0"/>
            <a:buChar char="•"/>
          </a:pPr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-Incluir a todos: ativos e aposentados</a:t>
          </a:r>
        </a:p>
        <a:p>
          <a:pPr>
            <a:buFont typeface="Arial" panose="020B0604020202020204" pitchFamily="34" charset="0"/>
            <a:buChar char="•"/>
          </a:pPr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-Propostas de curto, médio </a:t>
          </a:r>
          <a:r>
            <a:rPr lang="pt-BR">
              <a:latin typeface="Arial" panose="020B0604020202020204" pitchFamily="34" charset="0"/>
              <a:cs typeface="Arial" panose="020B0604020202020204" pitchFamily="34" charset="0"/>
            </a:rPr>
            <a:t>e longo prazo</a:t>
          </a:r>
          <a:endParaRPr lang="pt-B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58DA54-7F42-4E04-8ED3-07951286DBE4}" type="parTrans" cxnId="{779142B9-88EE-46EC-B5CC-0B7FBDE7E4F8}">
      <dgm:prSet/>
      <dgm:spPr/>
      <dgm:t>
        <a:bodyPr/>
        <a:lstStyle/>
        <a:p>
          <a:endParaRPr lang="pt-BR"/>
        </a:p>
      </dgm:t>
    </dgm:pt>
    <dgm:pt modelId="{5510D698-0FE5-4C1B-A4EB-B9512D667EB5}" type="sibTrans" cxnId="{779142B9-88EE-46EC-B5CC-0B7FBDE7E4F8}">
      <dgm:prSet/>
      <dgm:spPr/>
      <dgm:t>
        <a:bodyPr/>
        <a:lstStyle/>
        <a:p>
          <a:endParaRPr lang="pt-BR"/>
        </a:p>
      </dgm:t>
    </dgm:pt>
    <dgm:pt modelId="{3A4C4173-847C-4F75-9C8E-D3D970564831}">
      <dgm:prSet phldrT="[Texto]" custT="1"/>
      <dgm:spPr/>
      <dgm:t>
        <a:bodyPr/>
        <a:lstStyle/>
        <a:p>
          <a:r>
            <a:rPr lang="pt-BR" sz="2000" b="1" dirty="0">
              <a:latin typeface="Arial" panose="020B0604020202020204" pitchFamily="34" charset="0"/>
              <a:cs typeface="Arial" panose="020B0604020202020204" pitchFamily="34" charset="0"/>
            </a:rPr>
            <a:t>Plenária 30/09 e 01/10</a:t>
          </a:r>
        </a:p>
      </dgm:t>
    </dgm:pt>
    <dgm:pt modelId="{92AD0D6A-CCCD-4774-B973-69DD6C3530B5}" type="parTrans" cxnId="{47677E94-99B6-4922-9588-1B838EFE8CF6}">
      <dgm:prSet/>
      <dgm:spPr/>
      <dgm:t>
        <a:bodyPr/>
        <a:lstStyle/>
        <a:p>
          <a:endParaRPr lang="pt-BR"/>
        </a:p>
      </dgm:t>
    </dgm:pt>
    <dgm:pt modelId="{55CB2400-AEB7-4CEF-8784-8C59EE7FCD26}" type="sibTrans" cxnId="{47677E94-99B6-4922-9588-1B838EFE8CF6}">
      <dgm:prSet/>
      <dgm:spPr/>
      <dgm:t>
        <a:bodyPr/>
        <a:lstStyle/>
        <a:p>
          <a:endParaRPr lang="pt-BR"/>
        </a:p>
      </dgm:t>
    </dgm:pt>
    <dgm:pt modelId="{4121FD76-021F-41DE-A067-F1C75629CE0A}">
      <dgm:prSet phldrT="[Texto]"/>
      <dgm:spPr/>
      <dgm:t>
        <a:bodyPr/>
        <a:lstStyle/>
        <a:p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Proposta aprovada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-Mudança da Matriz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-Níveis de Capacitação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-Aceleração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-Manutenção das progressões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-Diminuição dos interstícios</a:t>
          </a:r>
        </a:p>
      </dgm:t>
    </dgm:pt>
    <dgm:pt modelId="{45A76896-08EF-42A4-9799-B55FFB79A29C}" type="parTrans" cxnId="{11B67BBD-1F28-4C67-88F5-69D3F4B79B5A}">
      <dgm:prSet/>
      <dgm:spPr/>
      <dgm:t>
        <a:bodyPr/>
        <a:lstStyle/>
        <a:p>
          <a:endParaRPr lang="pt-BR"/>
        </a:p>
      </dgm:t>
    </dgm:pt>
    <dgm:pt modelId="{5956F6B0-97DF-4D0C-B6B1-5F0E87D7DDA2}" type="sibTrans" cxnId="{11B67BBD-1F28-4C67-88F5-69D3F4B79B5A}">
      <dgm:prSet/>
      <dgm:spPr/>
      <dgm:t>
        <a:bodyPr/>
        <a:lstStyle/>
        <a:p>
          <a:endParaRPr lang="pt-BR"/>
        </a:p>
      </dgm:t>
    </dgm:pt>
    <dgm:pt modelId="{63255D40-9D23-42A0-85CF-B92EBF5013CB}">
      <dgm:prSet phldrT="[Texto]" custT="1"/>
      <dgm:spPr/>
      <dgm:t>
        <a:bodyPr/>
        <a:lstStyle/>
        <a:p>
          <a:r>
            <a:rPr lang="pt-BR" sz="1600" b="1" dirty="0">
              <a:latin typeface="Arial" panose="020B0604020202020204" pitchFamily="34" charset="0"/>
              <a:cs typeface="Arial" panose="020B0604020202020204" pitchFamily="34" charset="0"/>
            </a:rPr>
            <a:t>Entrega da Proposta ao MGI</a:t>
          </a:r>
        </a:p>
      </dgm:t>
    </dgm:pt>
    <dgm:pt modelId="{4E61521C-B707-47CC-AC26-227CBA85DDAA}" type="parTrans" cxnId="{4E875995-5399-4DD5-9443-770F488A2CA3}">
      <dgm:prSet/>
      <dgm:spPr/>
      <dgm:t>
        <a:bodyPr/>
        <a:lstStyle/>
        <a:p>
          <a:endParaRPr lang="pt-BR"/>
        </a:p>
      </dgm:t>
    </dgm:pt>
    <dgm:pt modelId="{636EE35F-E9F7-4299-8B2F-2496CCAB670E}" type="sibTrans" cxnId="{4E875995-5399-4DD5-9443-770F488A2CA3}">
      <dgm:prSet/>
      <dgm:spPr/>
      <dgm:t>
        <a:bodyPr/>
        <a:lstStyle/>
        <a:p>
          <a:endParaRPr lang="pt-BR"/>
        </a:p>
      </dgm:t>
    </dgm:pt>
    <dgm:pt modelId="{4B2642D1-4677-4CCD-B552-D0E93B96AB12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 Instalação da Mesa Específica e Temporária, outubro/2023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 Apresentação da Proposta da FASUBRA, novembro;2023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 Unificação da proposta com SINASEFE, dezembro/2023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 GT Aprimoramento CNSC/MIG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fevereiro/2023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- Greve da FASUBRA </a:t>
          </a:r>
        </a:p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março a junho de 2024</a:t>
          </a:r>
        </a:p>
        <a:p>
          <a:endParaRPr lang="pt-B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7B8EC-9E8F-46B5-AC61-04F74709BA79}" type="parTrans" cxnId="{02044A8E-DD57-4708-88CE-5B9031913CA1}">
      <dgm:prSet/>
      <dgm:spPr/>
      <dgm:t>
        <a:bodyPr/>
        <a:lstStyle/>
        <a:p>
          <a:endParaRPr lang="pt-BR"/>
        </a:p>
      </dgm:t>
    </dgm:pt>
    <dgm:pt modelId="{5ED52AEA-A021-4D3C-A5D6-97C8569BC89C}" type="sibTrans" cxnId="{02044A8E-DD57-4708-88CE-5B9031913CA1}">
      <dgm:prSet/>
      <dgm:spPr/>
      <dgm:t>
        <a:bodyPr/>
        <a:lstStyle/>
        <a:p>
          <a:endParaRPr lang="pt-BR"/>
        </a:p>
      </dgm:t>
    </dgm:pt>
    <dgm:pt modelId="{CD438DAA-2F7D-4303-AE46-F0241CC93F93}" type="pres">
      <dgm:prSet presAssocID="{576E0319-27EF-4869-8CF7-C0D77D138ABF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AE86062D-8E75-4196-864E-E125F060E0D5}" type="pres">
      <dgm:prSet presAssocID="{EBDCD7CF-3BEE-4EA4-99DD-AF2D8111595C}" presName="parentText1" presStyleLbl="node1" presStyleIdx="0" presStyleCnt="3" custLinFactNeighborY="1351">
        <dgm:presLayoutVars>
          <dgm:chMax/>
          <dgm:chPref val="3"/>
          <dgm:bulletEnabled val="1"/>
        </dgm:presLayoutVars>
      </dgm:prSet>
      <dgm:spPr/>
    </dgm:pt>
    <dgm:pt modelId="{D6BBFED0-0B5C-4DDC-BBC1-08259819CDBE}" type="pres">
      <dgm:prSet presAssocID="{EBDCD7CF-3BEE-4EA4-99DD-AF2D8111595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7807F718-E88B-4D6A-AC35-7AC04E1B2DA5}" type="pres">
      <dgm:prSet presAssocID="{3A4C4173-847C-4F75-9C8E-D3D970564831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524F0FA8-123E-4516-BEC0-15AF3A61343D}" type="pres">
      <dgm:prSet presAssocID="{3A4C4173-847C-4F75-9C8E-D3D97056483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38C1076D-2CFE-4CF6-83B0-2EF1193A3388}" type="pres">
      <dgm:prSet presAssocID="{63255D40-9D23-42A0-85CF-B92EBF5013CB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7CEA9E53-1FF9-42ED-AB7C-5AD61756B9FD}" type="pres">
      <dgm:prSet presAssocID="{63255D40-9D23-42A0-85CF-B92EBF5013CB}" presName="childText3" presStyleLbl="solidAlignAcc1" presStyleIdx="2" presStyleCnt="3" custScaleY="154079" custLinFactNeighborX="1275" custLinFactNeighborY="24904">
        <dgm:presLayoutVars>
          <dgm:chMax val="0"/>
          <dgm:chPref val="0"/>
          <dgm:bulletEnabled val="1"/>
        </dgm:presLayoutVars>
      </dgm:prSet>
      <dgm:spPr/>
    </dgm:pt>
  </dgm:ptLst>
  <dgm:cxnLst>
    <dgm:cxn modelId="{0F95101C-5A6A-415C-9D14-7D3EAD71CC02}" type="presOf" srcId="{D75EC9D2-86AD-49E3-99FB-19FD63818BA7}" destId="{D6BBFED0-0B5C-4DDC-BBC1-08259819CDBE}" srcOrd="0" destOrd="0" presId="urn:microsoft.com/office/officeart/2009/3/layout/IncreasingArrowsProcess"/>
    <dgm:cxn modelId="{C56AFB26-6715-4AEF-8C03-CED6799559C2}" type="presOf" srcId="{4121FD76-021F-41DE-A067-F1C75629CE0A}" destId="{524F0FA8-123E-4516-BEC0-15AF3A61343D}" srcOrd="0" destOrd="0" presId="urn:microsoft.com/office/officeart/2009/3/layout/IncreasingArrowsProcess"/>
    <dgm:cxn modelId="{D6FD2452-9E9F-4ADF-BE1A-C33D6C4F867E}" type="presOf" srcId="{576E0319-27EF-4869-8CF7-C0D77D138ABF}" destId="{CD438DAA-2F7D-4303-AE46-F0241CC93F93}" srcOrd="0" destOrd="0" presId="urn:microsoft.com/office/officeart/2009/3/layout/IncreasingArrowsProcess"/>
    <dgm:cxn modelId="{2567945A-A415-41E5-9743-C9830202E624}" srcId="{576E0319-27EF-4869-8CF7-C0D77D138ABF}" destId="{EBDCD7CF-3BEE-4EA4-99DD-AF2D8111595C}" srcOrd="0" destOrd="0" parTransId="{01F3DB23-E5FE-4EF1-9FFE-2332046803AB}" sibTransId="{72EF38FC-F849-4CB1-B7EB-30875A470FE8}"/>
    <dgm:cxn modelId="{02044A8E-DD57-4708-88CE-5B9031913CA1}" srcId="{63255D40-9D23-42A0-85CF-B92EBF5013CB}" destId="{4B2642D1-4677-4CCD-B552-D0E93B96AB12}" srcOrd="0" destOrd="0" parTransId="{D607B8EC-9E8F-46B5-AC61-04F74709BA79}" sibTransId="{5ED52AEA-A021-4D3C-A5D6-97C8569BC89C}"/>
    <dgm:cxn modelId="{47677E94-99B6-4922-9588-1B838EFE8CF6}" srcId="{576E0319-27EF-4869-8CF7-C0D77D138ABF}" destId="{3A4C4173-847C-4F75-9C8E-D3D970564831}" srcOrd="1" destOrd="0" parTransId="{92AD0D6A-CCCD-4774-B973-69DD6C3530B5}" sibTransId="{55CB2400-AEB7-4CEF-8784-8C59EE7FCD26}"/>
    <dgm:cxn modelId="{4E875995-5399-4DD5-9443-770F488A2CA3}" srcId="{576E0319-27EF-4869-8CF7-C0D77D138ABF}" destId="{63255D40-9D23-42A0-85CF-B92EBF5013CB}" srcOrd="2" destOrd="0" parTransId="{4E61521C-B707-47CC-AC26-227CBA85DDAA}" sibTransId="{636EE35F-E9F7-4299-8B2F-2496CCAB670E}"/>
    <dgm:cxn modelId="{1F48E6A9-F4E6-49C6-98B2-7F0023A9700B}" type="presOf" srcId="{4B2642D1-4677-4CCD-B552-D0E93B96AB12}" destId="{7CEA9E53-1FF9-42ED-AB7C-5AD61756B9FD}" srcOrd="0" destOrd="0" presId="urn:microsoft.com/office/officeart/2009/3/layout/IncreasingArrowsProcess"/>
    <dgm:cxn modelId="{F87119AA-D6B4-4B82-98EF-902F78C99BA5}" type="presOf" srcId="{3A4C4173-847C-4F75-9C8E-D3D970564831}" destId="{7807F718-E88B-4D6A-AC35-7AC04E1B2DA5}" srcOrd="0" destOrd="0" presId="urn:microsoft.com/office/officeart/2009/3/layout/IncreasingArrowsProcess"/>
    <dgm:cxn modelId="{8A974BAB-A3FB-443D-AF5A-24FAA750D08D}" type="presOf" srcId="{63255D40-9D23-42A0-85CF-B92EBF5013CB}" destId="{38C1076D-2CFE-4CF6-83B0-2EF1193A3388}" srcOrd="0" destOrd="0" presId="urn:microsoft.com/office/officeart/2009/3/layout/IncreasingArrowsProcess"/>
    <dgm:cxn modelId="{779142B9-88EE-46EC-B5CC-0B7FBDE7E4F8}" srcId="{EBDCD7CF-3BEE-4EA4-99DD-AF2D8111595C}" destId="{D75EC9D2-86AD-49E3-99FB-19FD63818BA7}" srcOrd="0" destOrd="0" parTransId="{A658DA54-7F42-4E04-8ED3-07951286DBE4}" sibTransId="{5510D698-0FE5-4C1B-A4EB-B9512D667EB5}"/>
    <dgm:cxn modelId="{11B67BBD-1F28-4C67-88F5-69D3F4B79B5A}" srcId="{3A4C4173-847C-4F75-9C8E-D3D970564831}" destId="{4121FD76-021F-41DE-A067-F1C75629CE0A}" srcOrd="0" destOrd="0" parTransId="{45A76896-08EF-42A4-9799-B55FFB79A29C}" sibTransId="{5956F6B0-97DF-4D0C-B6B1-5F0E87D7DDA2}"/>
    <dgm:cxn modelId="{EABCB2FE-1EE4-46CB-BD39-2417FD17CA71}" type="presOf" srcId="{EBDCD7CF-3BEE-4EA4-99DD-AF2D8111595C}" destId="{AE86062D-8E75-4196-864E-E125F060E0D5}" srcOrd="0" destOrd="0" presId="urn:microsoft.com/office/officeart/2009/3/layout/IncreasingArrowsProcess"/>
    <dgm:cxn modelId="{7736026B-0253-48D1-B940-6BA6BFEEF25A}" type="presParOf" srcId="{CD438DAA-2F7D-4303-AE46-F0241CC93F93}" destId="{AE86062D-8E75-4196-864E-E125F060E0D5}" srcOrd="0" destOrd="0" presId="urn:microsoft.com/office/officeart/2009/3/layout/IncreasingArrowsProcess"/>
    <dgm:cxn modelId="{CDC349B7-512A-4A67-A752-D828354711C9}" type="presParOf" srcId="{CD438DAA-2F7D-4303-AE46-F0241CC93F93}" destId="{D6BBFED0-0B5C-4DDC-BBC1-08259819CDBE}" srcOrd="1" destOrd="0" presId="urn:microsoft.com/office/officeart/2009/3/layout/IncreasingArrowsProcess"/>
    <dgm:cxn modelId="{5DAE384B-3A47-49C7-A4BC-ED59BB787F67}" type="presParOf" srcId="{CD438DAA-2F7D-4303-AE46-F0241CC93F93}" destId="{7807F718-E88B-4D6A-AC35-7AC04E1B2DA5}" srcOrd="2" destOrd="0" presId="urn:microsoft.com/office/officeart/2009/3/layout/IncreasingArrowsProcess"/>
    <dgm:cxn modelId="{A4633D83-1276-47C4-BB72-94DBAA1ABDA1}" type="presParOf" srcId="{CD438DAA-2F7D-4303-AE46-F0241CC93F93}" destId="{524F0FA8-123E-4516-BEC0-15AF3A61343D}" srcOrd="3" destOrd="0" presId="urn:microsoft.com/office/officeart/2009/3/layout/IncreasingArrowsProcess"/>
    <dgm:cxn modelId="{AF7090C7-49FB-4B97-B927-C48CB83F5393}" type="presParOf" srcId="{CD438DAA-2F7D-4303-AE46-F0241CC93F93}" destId="{38C1076D-2CFE-4CF6-83B0-2EF1193A3388}" srcOrd="4" destOrd="0" presId="urn:microsoft.com/office/officeart/2009/3/layout/IncreasingArrowsProcess"/>
    <dgm:cxn modelId="{3550C5D0-7869-4EE6-B898-BD54C3EB7D14}" type="presParOf" srcId="{CD438DAA-2F7D-4303-AE46-F0241CC93F93}" destId="{7CEA9E53-1FF9-42ED-AB7C-5AD61756B9F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4DA956-86B7-41C0-BD16-FCDEC48FF2E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DFDCAD3-23B0-4FBE-BCF4-BDEEFC9C6C0C}">
      <dgm:prSet phldrT="[Texto]"/>
      <dgm:spPr/>
      <dgm:t>
        <a:bodyPr/>
        <a:lstStyle/>
        <a:p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Matriz</a:t>
          </a:r>
        </a:p>
      </dgm:t>
    </dgm:pt>
    <dgm:pt modelId="{F2A651B5-C9B6-468E-8C96-92284D6EDA55}" type="parTrans" cxnId="{15403499-0AF4-4DC9-A238-A708D04F5AA3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0DE75A-1987-4E3C-836F-73B52102528D}" type="sibTrans" cxnId="{15403499-0AF4-4DC9-A238-A708D04F5AA3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50800F-D552-4B8B-ADF5-62883CBED739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Lateralizada</a:t>
          </a:r>
        </a:p>
      </dgm:t>
    </dgm:pt>
    <dgm:pt modelId="{711CD221-4639-443B-9176-454560803C61}" type="parTrans" cxnId="{B7736639-259F-449B-AE12-836079A36BC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F9E45-3DF6-4EC5-B49D-38874E1077AC}" type="sibTrans" cxnId="{B7736639-259F-449B-AE12-836079A36BC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E20243-95B0-4BF7-9C5C-0846043331C4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3 Níveis de Classificação AB, CD e </a:t>
          </a:r>
          <a:r>
            <a:rPr lang="pt-BR" b="0" dirty="0" err="1">
              <a:latin typeface="Arial" panose="020B0604020202020204" pitchFamily="34" charset="0"/>
              <a:cs typeface="Arial" panose="020B0604020202020204" pitchFamily="34" charset="0"/>
            </a:rPr>
            <a:t>E</a:t>
          </a:r>
          <a:endParaRPr lang="pt-BR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BF8E04-3D84-4557-9C82-02AE17B063FE}" type="parTrans" cxnId="{292D1542-57A0-4DC5-9FA6-AA878E18A798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E38029-6A90-4F61-B698-0A48C1143D97}" type="sibTrans" cxnId="{292D1542-57A0-4DC5-9FA6-AA878E18A798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8E6D53-07CB-43C1-97B8-6FF0FF325CD9}">
      <dgm:prSet phldrT="[Texto]"/>
      <dgm:spPr/>
      <dgm:t>
        <a:bodyPr/>
        <a:lstStyle/>
        <a:p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Desenvolvimento</a:t>
          </a:r>
        </a:p>
      </dgm:t>
    </dgm:pt>
    <dgm:pt modelId="{FC2F7524-9699-4896-B899-06C170A5F534}" type="parTrans" cxnId="{A4ACB79D-CDA0-44DA-865B-ECDA92ED7316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131EB-188C-48D7-8214-58D80DED6C37}" type="sibTrans" cxnId="{A4ACB79D-CDA0-44DA-865B-ECDA92ED7316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4FA488-9C2C-4FA8-97AC-EA224341F20F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Progressão por Mérito</a:t>
          </a:r>
        </a:p>
      </dgm:t>
    </dgm:pt>
    <dgm:pt modelId="{0A9E24ED-827B-4D09-87F7-4C54D4976108}" type="parTrans" cxnId="{83146605-3123-48F8-9B71-F4974AE1400E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3A41FF-47F7-4DB8-A389-8D93729AEE7C}" type="sibTrans" cxnId="{83146605-3123-48F8-9B71-F4974AE1400E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0AE9E6-C925-4D93-BB90-7D47401E040C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Aceleração (7 níveis)</a:t>
          </a:r>
        </a:p>
      </dgm:t>
    </dgm:pt>
    <dgm:pt modelId="{4725F273-C78E-4691-8BF7-1733CC93A6C6}" type="parTrans" cxnId="{0122EB85-7AB8-422C-9848-3A41F49AD616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D69D31-9CAE-4416-8521-18130102D5B5}" type="sibTrans" cxnId="{0122EB85-7AB8-422C-9848-3A41F49AD616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CB37B5-1FC6-481C-B946-89FFF1C97661}">
      <dgm:prSet phldrT="[Texto]"/>
      <dgm:spPr/>
      <dgm:t>
        <a:bodyPr/>
        <a:lstStyle/>
        <a:p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Remuneração</a:t>
          </a:r>
        </a:p>
      </dgm:t>
    </dgm:pt>
    <dgm:pt modelId="{A17E366A-3659-48B7-A106-8F1287D968C5}" type="parTrans" cxnId="{8166FE96-BD4F-44C0-A937-7906784D67B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1B68DE-CBB2-46E9-8D1F-B81FE5562815}" type="sibTrans" cxnId="{8166FE96-BD4F-44C0-A937-7906784D67B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D3D4E3-B0F4-4D40-A6BC-0D7B467180CA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Piso – referência N. Class. E</a:t>
          </a:r>
        </a:p>
      </dgm:t>
    </dgm:pt>
    <dgm:pt modelId="{B3287CAB-0DAD-4230-A3A9-4725BFF26CE2}" type="parTrans" cxnId="{6AE05E06-0BD1-4AE9-97E5-02166F812ED9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A12410-3A59-450D-8BF7-8F7F47C48520}" type="sibTrans" cxnId="{6AE05E06-0BD1-4AE9-97E5-02166F812ED9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384461-32EB-4EA7-9810-932DFDE77851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Correlação – 40% AB e 60% CD</a:t>
          </a:r>
        </a:p>
      </dgm:t>
    </dgm:pt>
    <dgm:pt modelId="{1F865C53-C749-47E2-B3E4-3698B740AF89}" type="parTrans" cxnId="{C2FD27AD-8292-4FF5-812B-A66B4B38AD4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9157EA-F307-488A-A10D-8689DAD514BE}" type="sibTrans" cxnId="{C2FD27AD-8292-4FF5-812B-A66B4B38AD4B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97771E-5570-41E1-8BC7-12B7E360C0C0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19 Padrões salarias por </a:t>
          </a:r>
          <a:r>
            <a:rPr lang="pt-BR" b="0" dirty="0" err="1">
              <a:latin typeface="Arial" panose="020B0604020202020204" pitchFamily="34" charset="0"/>
              <a:cs typeface="Arial" panose="020B0604020202020204" pitchFamily="34" charset="0"/>
            </a:rPr>
            <a:t>N.Class</a:t>
          </a:r>
          <a:endParaRPr lang="pt-BR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CE4B2-5535-4571-B925-5202BCE2FF8E}" type="parTrans" cxnId="{6A492E22-1C51-4DC0-AC61-909957693B0D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07767-379D-4B1E-A8A5-E72937645810}" type="sibTrans" cxnId="{6A492E22-1C51-4DC0-AC61-909957693B0D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576C1E-AABF-41EA-97A0-9315B4112FC5}">
      <dgm:prSet phldrT="[Texto]"/>
      <dgm:spPr/>
      <dgm:t>
        <a:bodyPr/>
        <a:lstStyle/>
        <a:p>
          <a:endParaRPr lang="pt-BR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F3CCD5-CE96-405F-B0C5-8108D038462D}" type="parTrans" cxnId="{2704C127-C750-4FC8-B0CF-5A1C35FA8792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00A13D-4769-4217-ACE7-94F3DE6B3259}" type="sibTrans" cxnId="{2704C127-C750-4FC8-B0CF-5A1C35FA8792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F7F9E-C90F-4D03-81FB-C012BB122A9D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Interstícios 12 meses</a:t>
          </a:r>
        </a:p>
      </dgm:t>
    </dgm:pt>
    <dgm:pt modelId="{1BA9F597-692C-4612-A543-7AC2D5391D34}" type="parTrans" cxnId="{998C0427-BBD1-472B-91E8-F96C846DA5D4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684ECC-07D3-4AAE-956B-40BBD1341F91}" type="sibTrans" cxnId="{998C0427-BBD1-472B-91E8-F96C846DA5D4}">
      <dgm:prSet/>
      <dgm:spPr/>
      <dgm:t>
        <a:bodyPr/>
        <a:lstStyle/>
        <a:p>
          <a:endParaRPr lang="pt-B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81F4C-28A1-4EB1-925A-7EE3C1CD7A11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IQ – fim da correlação Indireta</a:t>
          </a:r>
        </a:p>
      </dgm:t>
    </dgm:pt>
    <dgm:pt modelId="{F99E198B-3D80-4386-BBCD-9452A33EFCC7}" type="parTrans" cxnId="{BFDCA1A3-8EDC-497D-809E-F7EA6AE03B9B}">
      <dgm:prSet/>
      <dgm:spPr/>
    </dgm:pt>
    <dgm:pt modelId="{AD5B47D5-71B2-45DD-9C45-3EEA46C1A91B}" type="sibTrans" cxnId="{BFDCA1A3-8EDC-497D-809E-F7EA6AE03B9B}">
      <dgm:prSet/>
      <dgm:spPr/>
    </dgm:pt>
    <dgm:pt modelId="{8705BE30-BAA4-4F5D-9DDC-330A7D0A0FC8}">
      <dgm:prSet phldrT="[Texto]"/>
      <dgm:spPr/>
      <dgm:t>
        <a:bodyPr/>
        <a:lstStyle/>
        <a:p>
          <a:r>
            <a:rPr lang="pt-BR" b="0" dirty="0">
              <a:latin typeface="Arial" panose="020B0604020202020204" pitchFamily="34" charset="0"/>
              <a:cs typeface="Arial" panose="020B0604020202020204" pitchFamily="34" charset="0"/>
            </a:rPr>
            <a:t>RSC – instituição para todos os servidores</a:t>
          </a:r>
        </a:p>
      </dgm:t>
    </dgm:pt>
    <dgm:pt modelId="{DBB59216-BD12-4BB0-8710-962303D9812A}" type="parTrans" cxnId="{1781A6DB-C6E6-428C-893D-9ABD6C5FADB0}">
      <dgm:prSet/>
      <dgm:spPr/>
    </dgm:pt>
    <dgm:pt modelId="{554A00B4-F890-4DE7-ACF5-0A9701490EAD}" type="sibTrans" cxnId="{1781A6DB-C6E6-428C-893D-9ABD6C5FADB0}">
      <dgm:prSet/>
      <dgm:spPr/>
    </dgm:pt>
    <dgm:pt modelId="{ED20BEE9-83BA-44E0-BD9A-0DA3BB57DBDB}" type="pres">
      <dgm:prSet presAssocID="{A74DA956-86B7-41C0-BD16-FCDEC48FF2E8}" presName="Name0" presStyleCnt="0">
        <dgm:presLayoutVars>
          <dgm:dir/>
          <dgm:animLvl val="lvl"/>
          <dgm:resizeHandles val="exact"/>
        </dgm:presLayoutVars>
      </dgm:prSet>
      <dgm:spPr/>
    </dgm:pt>
    <dgm:pt modelId="{83A58113-E79F-4903-9201-FB07936C5351}" type="pres">
      <dgm:prSet presAssocID="{9DFDCAD3-23B0-4FBE-BCF4-BDEEFC9C6C0C}" presName="linNode" presStyleCnt="0"/>
      <dgm:spPr/>
    </dgm:pt>
    <dgm:pt modelId="{C5E687C4-1DFB-4F8F-8140-896750595F58}" type="pres">
      <dgm:prSet presAssocID="{9DFDCAD3-23B0-4FBE-BCF4-BDEEFC9C6C0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3484647-73F6-4CFB-8EE6-73360A914201}" type="pres">
      <dgm:prSet presAssocID="{9DFDCAD3-23B0-4FBE-BCF4-BDEEFC9C6C0C}" presName="descendantText" presStyleLbl="alignAccFollowNode1" presStyleIdx="0" presStyleCnt="3">
        <dgm:presLayoutVars>
          <dgm:bulletEnabled val="1"/>
        </dgm:presLayoutVars>
      </dgm:prSet>
      <dgm:spPr/>
    </dgm:pt>
    <dgm:pt modelId="{99873731-4E7C-4924-B84A-55D3E2D96907}" type="pres">
      <dgm:prSet presAssocID="{610DE75A-1987-4E3C-836F-73B52102528D}" presName="sp" presStyleCnt="0"/>
      <dgm:spPr/>
    </dgm:pt>
    <dgm:pt modelId="{657C2D99-37A0-4E46-A1E5-924CCD0BFFB9}" type="pres">
      <dgm:prSet presAssocID="{4B8E6D53-07CB-43C1-97B8-6FF0FF325CD9}" presName="linNode" presStyleCnt="0"/>
      <dgm:spPr/>
    </dgm:pt>
    <dgm:pt modelId="{F0D9442B-C822-48D6-8C6D-765F996E2CF7}" type="pres">
      <dgm:prSet presAssocID="{4B8E6D53-07CB-43C1-97B8-6FF0FF325CD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CE638E9-D98D-4E9C-A0B5-AA1976CC5AE0}" type="pres">
      <dgm:prSet presAssocID="{4B8E6D53-07CB-43C1-97B8-6FF0FF325CD9}" presName="descendantText" presStyleLbl="alignAccFollowNode1" presStyleIdx="1" presStyleCnt="3" custLinFactNeighborX="21" custLinFactNeighborY="117">
        <dgm:presLayoutVars>
          <dgm:bulletEnabled val="1"/>
        </dgm:presLayoutVars>
      </dgm:prSet>
      <dgm:spPr/>
    </dgm:pt>
    <dgm:pt modelId="{F03CA59F-47C1-4277-9759-DD8D91B786F1}" type="pres">
      <dgm:prSet presAssocID="{BEA131EB-188C-48D7-8214-58D80DED6C37}" presName="sp" presStyleCnt="0"/>
      <dgm:spPr/>
    </dgm:pt>
    <dgm:pt modelId="{BB2FDEB7-B85E-44BD-ACC0-AABA566C41DC}" type="pres">
      <dgm:prSet presAssocID="{F3CB37B5-1FC6-481C-B946-89FFF1C97661}" presName="linNode" presStyleCnt="0"/>
      <dgm:spPr/>
    </dgm:pt>
    <dgm:pt modelId="{25636983-9444-40A6-B1B4-B65D015A3B09}" type="pres">
      <dgm:prSet presAssocID="{F3CB37B5-1FC6-481C-B946-89FFF1C9766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0FCB4F8-209F-4A5C-B484-678D375CEF8A}" type="pres">
      <dgm:prSet presAssocID="{F3CB37B5-1FC6-481C-B946-89FFF1C9766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83146605-3123-48F8-9B71-F4974AE1400E}" srcId="{4B8E6D53-07CB-43C1-97B8-6FF0FF325CD9}" destId="{584FA488-9C2C-4FA8-97AC-EA224341F20F}" srcOrd="0" destOrd="0" parTransId="{0A9E24ED-827B-4D09-87F7-4C54D4976108}" sibTransId="{B53A41FF-47F7-4DB8-A389-8D93729AEE7C}"/>
    <dgm:cxn modelId="{6AE05E06-0BD1-4AE9-97E5-02166F812ED9}" srcId="{F3CB37B5-1FC6-481C-B946-89FFF1C97661}" destId="{79D3D4E3-B0F4-4D40-A6BC-0D7B467180CA}" srcOrd="0" destOrd="0" parTransId="{B3287CAB-0DAD-4230-A3A9-4725BFF26CE2}" sibTransId="{89A12410-3A59-450D-8BF7-8F7F47C48520}"/>
    <dgm:cxn modelId="{E7D17C0F-03E6-48FD-A423-7B1A1A47F191}" type="presOf" srcId="{79D3D4E3-B0F4-4D40-A6BC-0D7B467180CA}" destId="{80FCB4F8-209F-4A5C-B484-678D375CEF8A}" srcOrd="0" destOrd="0" presId="urn:microsoft.com/office/officeart/2005/8/layout/vList5"/>
    <dgm:cxn modelId="{6A492E22-1C51-4DC0-AC61-909957693B0D}" srcId="{9DFDCAD3-23B0-4FBE-BCF4-BDEEFC9C6C0C}" destId="{5897771E-5570-41E1-8BC7-12B7E360C0C0}" srcOrd="2" destOrd="0" parTransId="{B26CE4B2-5535-4571-B925-5202BCE2FF8E}" sibTransId="{CB407767-379D-4B1E-A8A5-E72937645810}"/>
    <dgm:cxn modelId="{F6C99526-01E6-4505-B393-CAF65DAF26FE}" type="presOf" srcId="{B08F7F9E-C90F-4D03-81FB-C012BB122A9D}" destId="{8CE638E9-D98D-4E9C-A0B5-AA1976CC5AE0}" srcOrd="0" destOrd="2" presId="urn:microsoft.com/office/officeart/2005/8/layout/vList5"/>
    <dgm:cxn modelId="{998C0427-BBD1-472B-91E8-F96C846DA5D4}" srcId="{4B8E6D53-07CB-43C1-97B8-6FF0FF325CD9}" destId="{B08F7F9E-C90F-4D03-81FB-C012BB122A9D}" srcOrd="2" destOrd="0" parTransId="{1BA9F597-692C-4612-A543-7AC2D5391D34}" sibTransId="{29684ECC-07D3-4AAE-956B-40BBD1341F91}"/>
    <dgm:cxn modelId="{2704C127-C750-4FC8-B0CF-5A1C35FA8792}" srcId="{4B8E6D53-07CB-43C1-97B8-6FF0FF325CD9}" destId="{6F576C1E-AABF-41EA-97A0-9315B4112FC5}" srcOrd="3" destOrd="0" parTransId="{48F3CCD5-CE96-405F-B0C5-8108D038462D}" sibTransId="{BB00A13D-4769-4217-ACE7-94F3DE6B3259}"/>
    <dgm:cxn modelId="{4E506B31-9FCD-402B-B426-0ABABA5B8C8D}" type="presOf" srcId="{8705BE30-BAA4-4F5D-9DDC-330A7D0A0FC8}" destId="{80FCB4F8-209F-4A5C-B484-678D375CEF8A}" srcOrd="0" destOrd="3" presId="urn:microsoft.com/office/officeart/2005/8/layout/vList5"/>
    <dgm:cxn modelId="{B7736639-259F-449B-AE12-836079A36BCB}" srcId="{9DFDCAD3-23B0-4FBE-BCF4-BDEEFC9C6C0C}" destId="{DE50800F-D552-4B8B-ADF5-62883CBED739}" srcOrd="0" destOrd="0" parTransId="{711CD221-4639-443B-9176-454560803C61}" sibTransId="{F8FF9E45-3DF6-4EC5-B49D-38874E1077AC}"/>
    <dgm:cxn modelId="{78D0EB5C-DCD6-4AB8-B473-BE240162B0C0}" type="presOf" srcId="{6F576C1E-AABF-41EA-97A0-9315B4112FC5}" destId="{8CE638E9-D98D-4E9C-A0B5-AA1976CC5AE0}" srcOrd="0" destOrd="3" presId="urn:microsoft.com/office/officeart/2005/8/layout/vList5"/>
    <dgm:cxn modelId="{408BB960-FE33-49D0-BB3A-9B8BA5E65BA3}" type="presOf" srcId="{A0E20243-95B0-4BF7-9C5C-0846043331C4}" destId="{23484647-73F6-4CFB-8EE6-73360A914201}" srcOrd="0" destOrd="1" presId="urn:microsoft.com/office/officeart/2005/8/layout/vList5"/>
    <dgm:cxn modelId="{292D1542-57A0-4DC5-9FA6-AA878E18A798}" srcId="{9DFDCAD3-23B0-4FBE-BCF4-BDEEFC9C6C0C}" destId="{A0E20243-95B0-4BF7-9C5C-0846043331C4}" srcOrd="1" destOrd="0" parTransId="{76BF8E04-3D84-4557-9C82-02AE17B063FE}" sibTransId="{99E38029-6A90-4F61-B698-0A48C1143D97}"/>
    <dgm:cxn modelId="{69C89F71-2087-4998-9C43-9E76CB8BEC15}" type="presOf" srcId="{584FA488-9C2C-4FA8-97AC-EA224341F20F}" destId="{8CE638E9-D98D-4E9C-A0B5-AA1976CC5AE0}" srcOrd="0" destOrd="0" presId="urn:microsoft.com/office/officeart/2005/8/layout/vList5"/>
    <dgm:cxn modelId="{2396E27E-4190-4AF1-AE01-B977CF5E1BF5}" type="presOf" srcId="{5897771E-5570-41E1-8BC7-12B7E360C0C0}" destId="{23484647-73F6-4CFB-8EE6-73360A914201}" srcOrd="0" destOrd="2" presId="urn:microsoft.com/office/officeart/2005/8/layout/vList5"/>
    <dgm:cxn modelId="{0122EB85-7AB8-422C-9848-3A41F49AD616}" srcId="{4B8E6D53-07CB-43C1-97B8-6FF0FF325CD9}" destId="{120AE9E6-C925-4D93-BB90-7D47401E040C}" srcOrd="1" destOrd="0" parTransId="{4725F273-C78E-4691-8BF7-1733CC93A6C6}" sibTransId="{BCD69D31-9CAE-4416-8521-18130102D5B5}"/>
    <dgm:cxn modelId="{8166FE96-BD4F-44C0-A937-7906784D67BB}" srcId="{A74DA956-86B7-41C0-BD16-FCDEC48FF2E8}" destId="{F3CB37B5-1FC6-481C-B946-89FFF1C97661}" srcOrd="2" destOrd="0" parTransId="{A17E366A-3659-48B7-A106-8F1287D968C5}" sibTransId="{351B68DE-CBB2-46E9-8D1F-B81FE5562815}"/>
    <dgm:cxn modelId="{15403499-0AF4-4DC9-A238-A708D04F5AA3}" srcId="{A74DA956-86B7-41C0-BD16-FCDEC48FF2E8}" destId="{9DFDCAD3-23B0-4FBE-BCF4-BDEEFC9C6C0C}" srcOrd="0" destOrd="0" parTransId="{F2A651B5-C9B6-468E-8C96-92284D6EDA55}" sibTransId="{610DE75A-1987-4E3C-836F-73B52102528D}"/>
    <dgm:cxn modelId="{A4ACB79D-CDA0-44DA-865B-ECDA92ED7316}" srcId="{A74DA956-86B7-41C0-BD16-FCDEC48FF2E8}" destId="{4B8E6D53-07CB-43C1-97B8-6FF0FF325CD9}" srcOrd="1" destOrd="0" parTransId="{FC2F7524-9699-4896-B899-06C170A5F534}" sibTransId="{BEA131EB-188C-48D7-8214-58D80DED6C37}"/>
    <dgm:cxn modelId="{BFDCA1A3-8EDC-497D-809E-F7EA6AE03B9B}" srcId="{F3CB37B5-1FC6-481C-B946-89FFF1C97661}" destId="{61F81F4C-28A1-4EB1-925A-7EE3C1CD7A11}" srcOrd="2" destOrd="0" parTransId="{F99E198B-3D80-4386-BBCD-9452A33EFCC7}" sibTransId="{AD5B47D5-71B2-45DD-9C45-3EEA46C1A91B}"/>
    <dgm:cxn modelId="{C2FD27AD-8292-4FF5-812B-A66B4B38AD4B}" srcId="{F3CB37B5-1FC6-481C-B946-89FFF1C97661}" destId="{A8384461-32EB-4EA7-9810-932DFDE77851}" srcOrd="1" destOrd="0" parTransId="{1F865C53-C749-47E2-B3E4-3698B740AF89}" sibTransId="{2E9157EA-F307-488A-A10D-8689DAD514BE}"/>
    <dgm:cxn modelId="{060767B5-DF5C-4C56-8C46-B96F5078BC0C}" type="presOf" srcId="{120AE9E6-C925-4D93-BB90-7D47401E040C}" destId="{8CE638E9-D98D-4E9C-A0B5-AA1976CC5AE0}" srcOrd="0" destOrd="1" presId="urn:microsoft.com/office/officeart/2005/8/layout/vList5"/>
    <dgm:cxn modelId="{53B7AFB7-4DE2-4CC0-A81E-C58748527B53}" type="presOf" srcId="{A74DA956-86B7-41C0-BD16-FCDEC48FF2E8}" destId="{ED20BEE9-83BA-44E0-BD9A-0DA3BB57DBDB}" srcOrd="0" destOrd="0" presId="urn:microsoft.com/office/officeart/2005/8/layout/vList5"/>
    <dgm:cxn modelId="{9136FEB9-3AB0-4892-9F1E-22B3E2E44C0E}" type="presOf" srcId="{DE50800F-D552-4B8B-ADF5-62883CBED739}" destId="{23484647-73F6-4CFB-8EE6-73360A914201}" srcOrd="0" destOrd="0" presId="urn:microsoft.com/office/officeart/2005/8/layout/vList5"/>
    <dgm:cxn modelId="{F36292CB-332D-47D3-94E7-13A58EEA8D69}" type="presOf" srcId="{61F81F4C-28A1-4EB1-925A-7EE3C1CD7A11}" destId="{80FCB4F8-209F-4A5C-B484-678D375CEF8A}" srcOrd="0" destOrd="2" presId="urn:microsoft.com/office/officeart/2005/8/layout/vList5"/>
    <dgm:cxn modelId="{33D98EDA-E04B-4E8A-8845-7CB48F8459B3}" type="presOf" srcId="{F3CB37B5-1FC6-481C-B946-89FFF1C97661}" destId="{25636983-9444-40A6-B1B4-B65D015A3B09}" srcOrd="0" destOrd="0" presId="urn:microsoft.com/office/officeart/2005/8/layout/vList5"/>
    <dgm:cxn modelId="{1781A6DB-C6E6-428C-893D-9ABD6C5FADB0}" srcId="{F3CB37B5-1FC6-481C-B946-89FFF1C97661}" destId="{8705BE30-BAA4-4F5D-9DDC-330A7D0A0FC8}" srcOrd="3" destOrd="0" parTransId="{DBB59216-BD12-4BB0-8710-962303D9812A}" sibTransId="{554A00B4-F890-4DE7-ACF5-0A9701490EAD}"/>
    <dgm:cxn modelId="{DEEA16FA-894D-4F0F-AB66-AC4B82F1D351}" type="presOf" srcId="{A8384461-32EB-4EA7-9810-932DFDE77851}" destId="{80FCB4F8-209F-4A5C-B484-678D375CEF8A}" srcOrd="0" destOrd="1" presId="urn:microsoft.com/office/officeart/2005/8/layout/vList5"/>
    <dgm:cxn modelId="{8E321CFA-0117-4E82-8B5C-679C2ED8A2B2}" type="presOf" srcId="{9DFDCAD3-23B0-4FBE-BCF4-BDEEFC9C6C0C}" destId="{C5E687C4-1DFB-4F8F-8140-896750595F58}" srcOrd="0" destOrd="0" presId="urn:microsoft.com/office/officeart/2005/8/layout/vList5"/>
    <dgm:cxn modelId="{030225FA-C0DD-4083-9EE1-63DFF4DB2FDF}" type="presOf" srcId="{4B8E6D53-07CB-43C1-97B8-6FF0FF325CD9}" destId="{F0D9442B-C822-48D6-8C6D-765F996E2CF7}" srcOrd="0" destOrd="0" presId="urn:microsoft.com/office/officeart/2005/8/layout/vList5"/>
    <dgm:cxn modelId="{8155F641-CFBD-42F1-898A-F4CD4AE59EE5}" type="presParOf" srcId="{ED20BEE9-83BA-44E0-BD9A-0DA3BB57DBDB}" destId="{83A58113-E79F-4903-9201-FB07936C5351}" srcOrd="0" destOrd="0" presId="urn:microsoft.com/office/officeart/2005/8/layout/vList5"/>
    <dgm:cxn modelId="{341A0BA3-F638-465C-8286-646BB1411717}" type="presParOf" srcId="{83A58113-E79F-4903-9201-FB07936C5351}" destId="{C5E687C4-1DFB-4F8F-8140-896750595F58}" srcOrd="0" destOrd="0" presId="urn:microsoft.com/office/officeart/2005/8/layout/vList5"/>
    <dgm:cxn modelId="{F829AEB7-CE66-4D78-B2AD-33005FA16554}" type="presParOf" srcId="{83A58113-E79F-4903-9201-FB07936C5351}" destId="{23484647-73F6-4CFB-8EE6-73360A914201}" srcOrd="1" destOrd="0" presId="urn:microsoft.com/office/officeart/2005/8/layout/vList5"/>
    <dgm:cxn modelId="{7D19956F-B3C3-4442-8B61-53D69FB86A15}" type="presParOf" srcId="{ED20BEE9-83BA-44E0-BD9A-0DA3BB57DBDB}" destId="{99873731-4E7C-4924-B84A-55D3E2D96907}" srcOrd="1" destOrd="0" presId="urn:microsoft.com/office/officeart/2005/8/layout/vList5"/>
    <dgm:cxn modelId="{04F427B0-AA10-46C2-9DE2-47F311DED654}" type="presParOf" srcId="{ED20BEE9-83BA-44E0-BD9A-0DA3BB57DBDB}" destId="{657C2D99-37A0-4E46-A1E5-924CCD0BFFB9}" srcOrd="2" destOrd="0" presId="urn:microsoft.com/office/officeart/2005/8/layout/vList5"/>
    <dgm:cxn modelId="{F0A0A6C6-1FFD-4DF1-840E-C535FB8FD390}" type="presParOf" srcId="{657C2D99-37A0-4E46-A1E5-924CCD0BFFB9}" destId="{F0D9442B-C822-48D6-8C6D-765F996E2CF7}" srcOrd="0" destOrd="0" presId="urn:microsoft.com/office/officeart/2005/8/layout/vList5"/>
    <dgm:cxn modelId="{F15429CD-0524-4E0A-9AA4-551D04B8E4AA}" type="presParOf" srcId="{657C2D99-37A0-4E46-A1E5-924CCD0BFFB9}" destId="{8CE638E9-D98D-4E9C-A0B5-AA1976CC5AE0}" srcOrd="1" destOrd="0" presId="urn:microsoft.com/office/officeart/2005/8/layout/vList5"/>
    <dgm:cxn modelId="{FE0ADC47-096F-49AF-8DB9-BC7650757E73}" type="presParOf" srcId="{ED20BEE9-83BA-44E0-BD9A-0DA3BB57DBDB}" destId="{F03CA59F-47C1-4277-9759-DD8D91B786F1}" srcOrd="3" destOrd="0" presId="urn:microsoft.com/office/officeart/2005/8/layout/vList5"/>
    <dgm:cxn modelId="{B85843AB-E0AA-43DC-A808-1D2EFCE40859}" type="presParOf" srcId="{ED20BEE9-83BA-44E0-BD9A-0DA3BB57DBDB}" destId="{BB2FDEB7-B85E-44BD-ACC0-AABA566C41DC}" srcOrd="4" destOrd="0" presId="urn:microsoft.com/office/officeart/2005/8/layout/vList5"/>
    <dgm:cxn modelId="{286C8AFD-D0E5-48D4-9BBC-69E4C140D006}" type="presParOf" srcId="{BB2FDEB7-B85E-44BD-ACC0-AABA566C41DC}" destId="{25636983-9444-40A6-B1B4-B65D015A3B09}" srcOrd="0" destOrd="0" presId="urn:microsoft.com/office/officeart/2005/8/layout/vList5"/>
    <dgm:cxn modelId="{8AD20DC5-6136-405F-B480-691DF2BA18EF}" type="presParOf" srcId="{BB2FDEB7-B85E-44BD-ACC0-AABA566C41DC}" destId="{80FCB4F8-209F-4A5C-B484-678D375CEF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93F08-BC04-4795-A52A-454649B62382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10936C66-A8BD-41B6-A311-96DA82BCDBFC}">
      <dgm:prSet phldrT="[Texto]"/>
      <dgm:spPr/>
      <dgm:t>
        <a:bodyPr/>
        <a:lstStyle/>
        <a:p>
          <a:r>
            <a:rPr lang="pt-BR" dirty="0"/>
            <a:t>Proposta de Reestruturação</a:t>
          </a:r>
        </a:p>
      </dgm:t>
    </dgm:pt>
    <dgm:pt modelId="{743951A7-53D5-4EEB-A2AA-B2975934F56C}" type="parTrans" cxnId="{885B66B9-54F8-4BE5-933B-0692FE8EEF50}">
      <dgm:prSet/>
      <dgm:spPr/>
      <dgm:t>
        <a:bodyPr/>
        <a:lstStyle/>
        <a:p>
          <a:endParaRPr lang="pt-BR"/>
        </a:p>
      </dgm:t>
    </dgm:pt>
    <dgm:pt modelId="{AEAFA995-28CC-4285-B4B4-800F4A9FDB15}" type="sibTrans" cxnId="{885B66B9-54F8-4BE5-933B-0692FE8EEF50}">
      <dgm:prSet/>
      <dgm:spPr/>
      <dgm:t>
        <a:bodyPr/>
        <a:lstStyle/>
        <a:p>
          <a:endParaRPr lang="pt-BR"/>
        </a:p>
      </dgm:t>
    </dgm:pt>
    <dgm:pt modelId="{0F341621-745C-4072-95D2-51701DF509CB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Desconhecimento do PCCTAE </a:t>
          </a:r>
        </a:p>
      </dgm:t>
    </dgm:pt>
    <dgm:pt modelId="{F875A494-A97C-44D2-A37B-144098CF3248}" type="parTrans" cxnId="{0051DDE4-D4C6-499F-9F4A-648820D949CC}">
      <dgm:prSet/>
      <dgm:spPr/>
      <dgm:t>
        <a:bodyPr/>
        <a:lstStyle/>
        <a:p>
          <a:endParaRPr lang="pt-BR"/>
        </a:p>
      </dgm:t>
    </dgm:pt>
    <dgm:pt modelId="{D8F71643-54AA-4ED8-8A0A-0485E23A9EBC}" type="sibTrans" cxnId="{0051DDE4-D4C6-499F-9F4A-648820D949CC}">
      <dgm:prSet/>
      <dgm:spPr/>
      <dgm:t>
        <a:bodyPr/>
        <a:lstStyle/>
        <a:p>
          <a:endParaRPr lang="pt-BR"/>
        </a:p>
      </dgm:t>
    </dgm:pt>
    <dgm:pt modelId="{1794CF43-7656-425F-B5F3-3895DC1CD7D2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Duas negativas: RSC e Reposicionamento dos Aposentados e Aposentadas</a:t>
          </a:r>
        </a:p>
      </dgm:t>
    </dgm:pt>
    <dgm:pt modelId="{04FC7E0A-B8ED-49BF-88E1-8C7CE47BC8D1}" type="parTrans" cxnId="{E7E2B701-A093-4D85-8725-D80FC52F63DF}">
      <dgm:prSet/>
      <dgm:spPr/>
      <dgm:t>
        <a:bodyPr/>
        <a:lstStyle/>
        <a:p>
          <a:endParaRPr lang="pt-BR"/>
        </a:p>
      </dgm:t>
    </dgm:pt>
    <dgm:pt modelId="{66EC9A50-A3BD-4B86-BDDF-B919BAAACECD}" type="sibTrans" cxnId="{E7E2B701-A093-4D85-8725-D80FC52F63DF}">
      <dgm:prSet/>
      <dgm:spPr/>
      <dgm:t>
        <a:bodyPr/>
        <a:lstStyle/>
        <a:p>
          <a:endParaRPr lang="pt-BR"/>
        </a:p>
      </dgm:t>
    </dgm:pt>
    <dgm:pt modelId="{5A5B188F-FA4E-490B-982B-EB20E85F5D8A}">
      <dgm:prSet phldrT="[Texto]"/>
      <dgm:spPr/>
      <dgm:t>
        <a:bodyPr/>
        <a:lstStyle/>
        <a:p>
          <a:r>
            <a:rPr lang="pt-BR" dirty="0"/>
            <a:t>Recursos Orçamentários</a:t>
          </a:r>
        </a:p>
      </dgm:t>
    </dgm:pt>
    <dgm:pt modelId="{3DE3A22E-A048-4626-B8D6-2AA9CB1BB1C5}" type="parTrans" cxnId="{D057D4AD-3987-467D-A01C-5FC2FE77C648}">
      <dgm:prSet/>
      <dgm:spPr/>
      <dgm:t>
        <a:bodyPr/>
        <a:lstStyle/>
        <a:p>
          <a:endParaRPr lang="pt-BR"/>
        </a:p>
      </dgm:t>
    </dgm:pt>
    <dgm:pt modelId="{9B9E499F-6498-4D05-8E76-9B1A7C22EBEB}" type="sibTrans" cxnId="{D057D4AD-3987-467D-A01C-5FC2FE77C648}">
      <dgm:prSet/>
      <dgm:spPr/>
      <dgm:t>
        <a:bodyPr/>
        <a:lstStyle/>
        <a:p>
          <a:endParaRPr lang="pt-BR"/>
        </a:p>
      </dgm:t>
    </dgm:pt>
    <dgm:pt modelId="{C3BA9EB7-4101-43E3-BBC5-5C188B9AEA97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Nada para 2024</a:t>
          </a:r>
        </a:p>
      </dgm:t>
    </dgm:pt>
    <dgm:pt modelId="{E8016F21-5038-4AB1-8558-E13805803F3B}" type="parTrans" cxnId="{8DE4EF51-ABEE-457A-9D19-6613509374C4}">
      <dgm:prSet/>
      <dgm:spPr/>
      <dgm:t>
        <a:bodyPr/>
        <a:lstStyle/>
        <a:p>
          <a:endParaRPr lang="pt-BR"/>
        </a:p>
      </dgm:t>
    </dgm:pt>
    <dgm:pt modelId="{855450EC-DDF6-456C-BA1B-3EB2706C4A79}" type="sibTrans" cxnId="{8DE4EF51-ABEE-457A-9D19-6613509374C4}">
      <dgm:prSet/>
      <dgm:spPr/>
      <dgm:t>
        <a:bodyPr/>
        <a:lstStyle/>
        <a:p>
          <a:endParaRPr lang="pt-BR"/>
        </a:p>
      </dgm:t>
    </dgm:pt>
    <dgm:pt modelId="{E45525AB-E903-48F0-A03A-46B75D142A2F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Desconhecimento da Proposta das entidades</a:t>
          </a:r>
        </a:p>
      </dgm:t>
    </dgm:pt>
    <dgm:pt modelId="{E6E9E598-3EDB-4813-B36F-0F4F46A4F8A7}" type="parTrans" cxnId="{FBD311C4-AEA9-44D3-8E8A-27FFD2A1419E}">
      <dgm:prSet/>
      <dgm:spPr/>
      <dgm:t>
        <a:bodyPr/>
        <a:lstStyle/>
        <a:p>
          <a:endParaRPr lang="pt-BR"/>
        </a:p>
      </dgm:t>
    </dgm:pt>
    <dgm:pt modelId="{A56E9648-6089-4789-BB31-71D78E97DA34}" type="sibTrans" cxnId="{FBD311C4-AEA9-44D3-8E8A-27FFD2A1419E}">
      <dgm:prSet/>
      <dgm:spPr/>
      <dgm:t>
        <a:bodyPr/>
        <a:lstStyle/>
        <a:p>
          <a:endParaRPr lang="pt-BR"/>
        </a:p>
      </dgm:t>
    </dgm:pt>
    <dgm:pt modelId="{E2F24A70-46B1-4E4D-BC5E-A25A722F042A}">
      <dgm:prSet phldrT="[Texto]"/>
      <dgm:spPr/>
      <dgm:t>
        <a:bodyPr/>
        <a:lstStyle/>
        <a:p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Nada específico para a reestruturação</a:t>
          </a:r>
        </a:p>
      </dgm:t>
    </dgm:pt>
    <dgm:pt modelId="{F096C5AF-70CC-4353-9A64-0AE5B7422CFA}" type="parTrans" cxnId="{37410A4F-2D1F-4063-BFFF-7333945FD897}">
      <dgm:prSet/>
      <dgm:spPr/>
    </dgm:pt>
    <dgm:pt modelId="{5276082F-1DB3-4B8D-8DDA-6B344BE562A5}" type="sibTrans" cxnId="{37410A4F-2D1F-4063-BFFF-7333945FD897}">
      <dgm:prSet/>
      <dgm:spPr/>
    </dgm:pt>
    <dgm:pt modelId="{3D4F8B00-FD5B-4F2D-B1B7-1239108AECFF}">
      <dgm:prSet phldrT="[Texto]"/>
      <dgm:spPr/>
      <dgm:t>
        <a:bodyPr/>
        <a:lstStyle/>
        <a:p>
          <a:endParaRPr lang="pt-B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20B12F-49A5-4C57-8CCF-FCF8B42C9927}" type="parTrans" cxnId="{2FECF1D4-C8EF-4C24-919F-984AF27A53DC}">
      <dgm:prSet/>
      <dgm:spPr/>
    </dgm:pt>
    <dgm:pt modelId="{C50803D1-31D6-4896-A36A-68ED572209BE}" type="sibTrans" cxnId="{2FECF1D4-C8EF-4C24-919F-984AF27A53DC}">
      <dgm:prSet/>
      <dgm:spPr/>
    </dgm:pt>
    <dgm:pt modelId="{6806B2E8-1F17-4EFC-B072-F41C72042747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dirty="0">
              <a:latin typeface="Arial" panose="020B0604020202020204" pitchFamily="34" charset="0"/>
              <a:cs typeface="Arial" panose="020B0604020202020204" pitchFamily="34" charset="0"/>
            </a:rPr>
            <a:t>Abertura para utilização dos 9% do reajuste linear na reestruturação</a:t>
          </a:r>
        </a:p>
      </dgm:t>
    </dgm:pt>
    <dgm:pt modelId="{6B3AADA7-C882-4896-A785-D2B9D40D4996}" type="parTrans" cxnId="{B974F7BB-7F11-4901-B0FD-2C62A16D9D96}">
      <dgm:prSet/>
      <dgm:spPr/>
    </dgm:pt>
    <dgm:pt modelId="{54D9A291-6C26-4F9D-B223-EB4BE4904BAC}" type="sibTrans" cxnId="{B974F7BB-7F11-4901-B0FD-2C62A16D9D96}">
      <dgm:prSet/>
      <dgm:spPr/>
    </dgm:pt>
    <dgm:pt modelId="{75C6DD8B-3E6A-4DF0-A3B0-D8D7BEDE9546}" type="pres">
      <dgm:prSet presAssocID="{3BA93F08-BC04-4795-A52A-454649B62382}" presName="Name0" presStyleCnt="0">
        <dgm:presLayoutVars>
          <dgm:dir/>
          <dgm:animLvl val="lvl"/>
          <dgm:resizeHandles/>
        </dgm:presLayoutVars>
      </dgm:prSet>
      <dgm:spPr/>
    </dgm:pt>
    <dgm:pt modelId="{0A5F4612-A377-4DCF-A1EC-711018C66A7F}" type="pres">
      <dgm:prSet presAssocID="{10936C66-A8BD-41B6-A311-96DA82BCDBFC}" presName="linNode" presStyleCnt="0"/>
      <dgm:spPr/>
    </dgm:pt>
    <dgm:pt modelId="{B6E2E8CF-3FDC-430D-BE6E-ED82E7CE39B1}" type="pres">
      <dgm:prSet presAssocID="{10936C66-A8BD-41B6-A311-96DA82BCDBFC}" presName="parentShp" presStyleLbl="node1" presStyleIdx="0" presStyleCnt="2">
        <dgm:presLayoutVars>
          <dgm:bulletEnabled val="1"/>
        </dgm:presLayoutVars>
      </dgm:prSet>
      <dgm:spPr/>
    </dgm:pt>
    <dgm:pt modelId="{A492B371-CB8B-404A-BA77-8D1F76ECFF3A}" type="pres">
      <dgm:prSet presAssocID="{10936C66-A8BD-41B6-A311-96DA82BCDBFC}" presName="childShp" presStyleLbl="bgAccFollowNode1" presStyleIdx="0" presStyleCnt="2">
        <dgm:presLayoutVars>
          <dgm:bulletEnabled val="1"/>
        </dgm:presLayoutVars>
      </dgm:prSet>
      <dgm:spPr/>
    </dgm:pt>
    <dgm:pt modelId="{C1950578-EF70-4605-B393-F7D9915AD0AB}" type="pres">
      <dgm:prSet presAssocID="{AEAFA995-28CC-4285-B4B4-800F4A9FDB15}" presName="spacing" presStyleCnt="0"/>
      <dgm:spPr/>
    </dgm:pt>
    <dgm:pt modelId="{3F217E62-5FF8-4518-A564-86FF67E4FA25}" type="pres">
      <dgm:prSet presAssocID="{5A5B188F-FA4E-490B-982B-EB20E85F5D8A}" presName="linNode" presStyleCnt="0"/>
      <dgm:spPr/>
    </dgm:pt>
    <dgm:pt modelId="{6A0C53D8-8576-4D98-BD61-9216B2168188}" type="pres">
      <dgm:prSet presAssocID="{5A5B188F-FA4E-490B-982B-EB20E85F5D8A}" presName="parentShp" presStyleLbl="node1" presStyleIdx="1" presStyleCnt="2">
        <dgm:presLayoutVars>
          <dgm:bulletEnabled val="1"/>
        </dgm:presLayoutVars>
      </dgm:prSet>
      <dgm:spPr/>
    </dgm:pt>
    <dgm:pt modelId="{73AEAD7B-2B11-4534-8217-11E7DF5E137B}" type="pres">
      <dgm:prSet presAssocID="{5A5B188F-FA4E-490B-982B-EB20E85F5D8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E7E2B701-A093-4D85-8725-D80FC52F63DF}" srcId="{10936C66-A8BD-41B6-A311-96DA82BCDBFC}" destId="{1794CF43-7656-425F-B5F3-3895DC1CD7D2}" srcOrd="2" destOrd="0" parTransId="{04FC7E0A-B8ED-49BF-88E1-8C7CE47BC8D1}" sibTransId="{66EC9A50-A3BD-4B86-BDDF-B919BAAACECD}"/>
    <dgm:cxn modelId="{A5F6160E-B9FB-4CB8-85BB-352A7B5DD571}" type="presOf" srcId="{5A5B188F-FA4E-490B-982B-EB20E85F5D8A}" destId="{6A0C53D8-8576-4D98-BD61-9216B2168188}" srcOrd="0" destOrd="0" presId="urn:microsoft.com/office/officeart/2005/8/layout/vList6"/>
    <dgm:cxn modelId="{E7CEF131-0D8A-44BC-8DBA-74485C842E76}" type="presOf" srcId="{1794CF43-7656-425F-B5F3-3895DC1CD7D2}" destId="{A492B371-CB8B-404A-BA77-8D1F76ECFF3A}" srcOrd="0" destOrd="2" presId="urn:microsoft.com/office/officeart/2005/8/layout/vList6"/>
    <dgm:cxn modelId="{E27BEB61-1AA3-4E63-AD8B-1FD1C6DB2227}" type="presOf" srcId="{E45525AB-E903-48F0-A03A-46B75D142A2F}" destId="{A492B371-CB8B-404A-BA77-8D1F76ECFF3A}" srcOrd="0" destOrd="1" presId="urn:microsoft.com/office/officeart/2005/8/layout/vList6"/>
    <dgm:cxn modelId="{B7A4C342-B26C-4B06-A570-A542EACA2291}" type="presOf" srcId="{0F341621-745C-4072-95D2-51701DF509CB}" destId="{A492B371-CB8B-404A-BA77-8D1F76ECFF3A}" srcOrd="0" destOrd="0" presId="urn:microsoft.com/office/officeart/2005/8/layout/vList6"/>
    <dgm:cxn modelId="{0B9C3D6B-CCB2-493D-A0B6-969F0D2069B3}" type="presOf" srcId="{E2F24A70-46B1-4E4D-BC5E-A25A722F042A}" destId="{73AEAD7B-2B11-4534-8217-11E7DF5E137B}" srcOrd="0" destOrd="1" presId="urn:microsoft.com/office/officeart/2005/8/layout/vList6"/>
    <dgm:cxn modelId="{37410A4F-2D1F-4063-BFFF-7333945FD897}" srcId="{5A5B188F-FA4E-490B-982B-EB20E85F5D8A}" destId="{E2F24A70-46B1-4E4D-BC5E-A25A722F042A}" srcOrd="1" destOrd="0" parTransId="{F096C5AF-70CC-4353-9A64-0AE5B7422CFA}" sibTransId="{5276082F-1DB3-4B8D-8DDA-6B344BE562A5}"/>
    <dgm:cxn modelId="{8DE4EF51-ABEE-457A-9D19-6613509374C4}" srcId="{5A5B188F-FA4E-490B-982B-EB20E85F5D8A}" destId="{C3BA9EB7-4101-43E3-BBC5-5C188B9AEA97}" srcOrd="0" destOrd="0" parTransId="{E8016F21-5038-4AB1-8558-E13805803F3B}" sibTransId="{855450EC-DDF6-456C-BA1B-3EB2706C4A79}"/>
    <dgm:cxn modelId="{13C6E287-29B4-4145-9E2B-78A1CBAF4BEA}" type="presOf" srcId="{3D4F8B00-FD5B-4F2D-B1B7-1239108AECFF}" destId="{73AEAD7B-2B11-4534-8217-11E7DF5E137B}" srcOrd="0" destOrd="3" presId="urn:microsoft.com/office/officeart/2005/8/layout/vList6"/>
    <dgm:cxn modelId="{1DEC6699-280A-47D0-BB71-DA36B3879252}" type="presOf" srcId="{3BA93F08-BC04-4795-A52A-454649B62382}" destId="{75C6DD8B-3E6A-4DF0-A3B0-D8D7BEDE9546}" srcOrd="0" destOrd="0" presId="urn:microsoft.com/office/officeart/2005/8/layout/vList6"/>
    <dgm:cxn modelId="{BAFB34AA-DF20-4D8D-A614-CE627500318D}" type="presOf" srcId="{C3BA9EB7-4101-43E3-BBC5-5C188B9AEA97}" destId="{73AEAD7B-2B11-4534-8217-11E7DF5E137B}" srcOrd="0" destOrd="0" presId="urn:microsoft.com/office/officeart/2005/8/layout/vList6"/>
    <dgm:cxn modelId="{279185AB-AC1A-4893-9A95-A49507612F3B}" type="presOf" srcId="{10936C66-A8BD-41B6-A311-96DA82BCDBFC}" destId="{B6E2E8CF-3FDC-430D-BE6E-ED82E7CE39B1}" srcOrd="0" destOrd="0" presId="urn:microsoft.com/office/officeart/2005/8/layout/vList6"/>
    <dgm:cxn modelId="{D057D4AD-3987-467D-A01C-5FC2FE77C648}" srcId="{3BA93F08-BC04-4795-A52A-454649B62382}" destId="{5A5B188F-FA4E-490B-982B-EB20E85F5D8A}" srcOrd="1" destOrd="0" parTransId="{3DE3A22E-A048-4626-B8D6-2AA9CB1BB1C5}" sibTransId="{9B9E499F-6498-4D05-8E76-9B1A7C22EBEB}"/>
    <dgm:cxn modelId="{885B66B9-54F8-4BE5-933B-0692FE8EEF50}" srcId="{3BA93F08-BC04-4795-A52A-454649B62382}" destId="{10936C66-A8BD-41B6-A311-96DA82BCDBFC}" srcOrd="0" destOrd="0" parTransId="{743951A7-53D5-4EEB-A2AA-B2975934F56C}" sibTransId="{AEAFA995-28CC-4285-B4B4-800F4A9FDB15}"/>
    <dgm:cxn modelId="{B974F7BB-7F11-4901-B0FD-2C62A16D9D96}" srcId="{5A5B188F-FA4E-490B-982B-EB20E85F5D8A}" destId="{6806B2E8-1F17-4EFC-B072-F41C72042747}" srcOrd="2" destOrd="0" parTransId="{6B3AADA7-C882-4896-A785-D2B9D40D4996}" sibTransId="{54D9A291-6C26-4F9D-B223-EB4BE4904BAC}"/>
    <dgm:cxn modelId="{FBD311C4-AEA9-44D3-8E8A-27FFD2A1419E}" srcId="{10936C66-A8BD-41B6-A311-96DA82BCDBFC}" destId="{E45525AB-E903-48F0-A03A-46B75D142A2F}" srcOrd="1" destOrd="0" parTransId="{E6E9E598-3EDB-4813-B36F-0F4F46A4F8A7}" sibTransId="{A56E9648-6089-4789-BB31-71D78E97DA34}"/>
    <dgm:cxn modelId="{2FECF1D4-C8EF-4C24-919F-984AF27A53DC}" srcId="{5A5B188F-FA4E-490B-982B-EB20E85F5D8A}" destId="{3D4F8B00-FD5B-4F2D-B1B7-1239108AECFF}" srcOrd="3" destOrd="0" parTransId="{3C20B12F-49A5-4C57-8CCF-FCF8B42C9927}" sibTransId="{C50803D1-31D6-4896-A36A-68ED572209BE}"/>
    <dgm:cxn modelId="{0051DDE4-D4C6-499F-9F4A-648820D949CC}" srcId="{10936C66-A8BD-41B6-A311-96DA82BCDBFC}" destId="{0F341621-745C-4072-95D2-51701DF509CB}" srcOrd="0" destOrd="0" parTransId="{F875A494-A97C-44D2-A37B-144098CF3248}" sibTransId="{D8F71643-54AA-4ED8-8A0A-0485E23A9EBC}"/>
    <dgm:cxn modelId="{E6022EEA-BF0B-40BB-A609-6DB690C87E84}" type="presOf" srcId="{6806B2E8-1F17-4EFC-B072-F41C72042747}" destId="{73AEAD7B-2B11-4534-8217-11E7DF5E137B}" srcOrd="0" destOrd="2" presId="urn:microsoft.com/office/officeart/2005/8/layout/vList6"/>
    <dgm:cxn modelId="{A640A731-AE40-4723-B1F9-C6FD88F270BC}" type="presParOf" srcId="{75C6DD8B-3E6A-4DF0-A3B0-D8D7BEDE9546}" destId="{0A5F4612-A377-4DCF-A1EC-711018C66A7F}" srcOrd="0" destOrd="0" presId="urn:microsoft.com/office/officeart/2005/8/layout/vList6"/>
    <dgm:cxn modelId="{FF61A4E1-ECF7-42FD-98AC-73CFE12652FD}" type="presParOf" srcId="{0A5F4612-A377-4DCF-A1EC-711018C66A7F}" destId="{B6E2E8CF-3FDC-430D-BE6E-ED82E7CE39B1}" srcOrd="0" destOrd="0" presId="urn:microsoft.com/office/officeart/2005/8/layout/vList6"/>
    <dgm:cxn modelId="{8597D596-19F0-4F68-A4FD-487A55FF9414}" type="presParOf" srcId="{0A5F4612-A377-4DCF-A1EC-711018C66A7F}" destId="{A492B371-CB8B-404A-BA77-8D1F76ECFF3A}" srcOrd="1" destOrd="0" presId="urn:microsoft.com/office/officeart/2005/8/layout/vList6"/>
    <dgm:cxn modelId="{911F5ED7-634B-4DAF-807A-37AECC4F49C0}" type="presParOf" srcId="{75C6DD8B-3E6A-4DF0-A3B0-D8D7BEDE9546}" destId="{C1950578-EF70-4605-B393-F7D9915AD0AB}" srcOrd="1" destOrd="0" presId="urn:microsoft.com/office/officeart/2005/8/layout/vList6"/>
    <dgm:cxn modelId="{FDC198EC-EA81-4D33-818C-6491D8E7F312}" type="presParOf" srcId="{75C6DD8B-3E6A-4DF0-A3B0-D8D7BEDE9546}" destId="{3F217E62-5FF8-4518-A564-86FF67E4FA25}" srcOrd="2" destOrd="0" presId="urn:microsoft.com/office/officeart/2005/8/layout/vList6"/>
    <dgm:cxn modelId="{895AF47A-D7EB-4830-84FB-9E04833C8013}" type="presParOf" srcId="{3F217E62-5FF8-4518-A564-86FF67E4FA25}" destId="{6A0C53D8-8576-4D98-BD61-9216B2168188}" srcOrd="0" destOrd="0" presId="urn:microsoft.com/office/officeart/2005/8/layout/vList6"/>
    <dgm:cxn modelId="{37C23C9B-48DC-4903-B326-F2C2F956A119}" type="presParOf" srcId="{3F217E62-5FF8-4518-A564-86FF67E4FA25}" destId="{73AEAD7B-2B11-4534-8217-11E7DF5E137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4CDD94-6EED-4FCB-99AD-1B54937979A0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3A518E6-4C90-48DF-8817-8550A04034A1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Grupo de Trabalho</a:t>
          </a:r>
        </a:p>
      </dgm:t>
    </dgm:pt>
    <dgm:pt modelId="{E1BAF06C-F80F-4F5F-934B-61F805F797B5}" type="parTrans" cxnId="{31A3AE35-6E14-4D2A-B33B-92ADF9C80AEE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CE418-B64F-42E8-8495-95B670355EAA}" type="sibTrans" cxnId="{31A3AE35-6E14-4D2A-B33B-92ADF9C80AEE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B1E57-22E8-4300-97CE-1106918E8E37}">
      <dgm:prSet phldrT="[Texto]" custT="1"/>
      <dgm:spPr/>
      <dgm:t>
        <a:bodyPr/>
        <a:lstStyle/>
        <a:p>
          <a:r>
            <a:rPr lang="pt-B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Lei 11.091/2005</a:t>
          </a:r>
        </a:p>
        <a:p>
          <a:r>
            <a:rPr lang="pt-B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CNSC</a:t>
          </a:r>
        </a:p>
      </dgm:t>
    </dgm:pt>
    <dgm:pt modelId="{2AC73489-A9E3-4871-AC5F-1081050497CE}" type="parTrans" cxnId="{3A54CCD0-7163-4880-86AA-F6FCACE5CBE7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4577AB-F602-450F-A22D-D72E7E3B6FFF}" type="sibTrans" cxnId="{3A54CCD0-7163-4880-86AA-F6FCACE5CBE7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4674D-F361-4E29-A228-7888184EBB36}">
      <dgm:prSet phldrT="[Texto]" custT="1"/>
      <dgm:spPr/>
      <dgm:t>
        <a:bodyPr/>
        <a:lstStyle/>
        <a:p>
          <a:r>
            <a: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Bancada Institucional </a:t>
          </a:r>
          <a:r>
            <a: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(MEC e Gestores)</a:t>
          </a:r>
          <a:endParaRPr lang="pt-BR" sz="3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1D8226-5383-4C72-803A-70E6E712C97F}" type="parTrans" cxnId="{44C04DAA-407B-4242-B2E2-49E69CDB1312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490E2D-25A8-40B8-9853-A49745BE980C}" type="sibTrans" cxnId="{44C04DAA-407B-4242-B2E2-49E69CDB1312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DD4DA9-87C5-4D8F-A5B6-27AC67EF7A4E}">
      <dgm:prSet phldrT="[Texto]" custT="1"/>
      <dgm:spPr/>
      <dgm:t>
        <a:bodyPr/>
        <a:lstStyle/>
        <a:p>
          <a:r>
            <a: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Bancada Sindical </a:t>
          </a:r>
          <a:r>
            <a: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(FASUBRA e SINASEFE)</a:t>
          </a:r>
        </a:p>
      </dgm:t>
    </dgm:pt>
    <dgm:pt modelId="{8B63AFE9-0E36-49DD-8433-6B9B39BEA8B6}" type="parTrans" cxnId="{48759407-8DB5-4947-9DCB-5914D1EB3650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546DA7-8E02-432A-A810-2599047F8BBD}" type="sibTrans" cxnId="{48759407-8DB5-4947-9DCB-5914D1EB3650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749045-CC64-45A7-8A5C-6FEAFAE35638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Mesa Específica e Temporária</a:t>
          </a:r>
        </a:p>
      </dgm:t>
    </dgm:pt>
    <dgm:pt modelId="{A2DA43A3-4991-44DE-959B-D0ED217BF2CC}" type="parTrans" cxnId="{FFA6B7E2-6954-4F15-9ED8-332895EC8FB4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FBF3EA-CA24-42DC-BACA-9213CFA87F50}" type="sibTrans" cxnId="{FFA6B7E2-6954-4F15-9ED8-332895EC8FB4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773426-7785-4A0A-90A1-39E674831242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MGI</a:t>
          </a:r>
        </a:p>
      </dgm:t>
    </dgm:pt>
    <dgm:pt modelId="{40859E1D-F634-4498-82D0-1D3A51DDF479}" type="parTrans" cxnId="{2CD3BEF9-C586-4CC3-8008-CD96760E7605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9B172A-10A2-4469-A091-682048A2E5BB}" type="sibTrans" cxnId="{2CD3BEF9-C586-4CC3-8008-CD96760E7605}">
      <dgm:prSet/>
      <dgm:spPr/>
      <dgm:t>
        <a:bodyPr/>
        <a:lstStyle/>
        <a:p>
          <a:endParaRPr lang="pt-BR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640F60-7F5D-4DF2-82BC-226801819DBC}" type="pres">
      <dgm:prSet presAssocID="{844CDD94-6EED-4FCB-99AD-1B54937979A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4707657-8879-4359-88F5-9AAF5966A923}" type="pres">
      <dgm:prSet presAssocID="{03A518E6-4C90-48DF-8817-8550A04034A1}" presName="vertOne" presStyleCnt="0"/>
      <dgm:spPr/>
    </dgm:pt>
    <dgm:pt modelId="{643039CB-0C4F-44CA-889E-0F1FB671D146}" type="pres">
      <dgm:prSet presAssocID="{03A518E6-4C90-48DF-8817-8550A04034A1}" presName="txOne" presStyleLbl="node0" presStyleIdx="0" presStyleCnt="1">
        <dgm:presLayoutVars>
          <dgm:chPref val="3"/>
        </dgm:presLayoutVars>
      </dgm:prSet>
      <dgm:spPr/>
    </dgm:pt>
    <dgm:pt modelId="{640193BC-A456-41DE-AFFF-884F4CB42729}" type="pres">
      <dgm:prSet presAssocID="{03A518E6-4C90-48DF-8817-8550A04034A1}" presName="parTransOne" presStyleCnt="0"/>
      <dgm:spPr/>
    </dgm:pt>
    <dgm:pt modelId="{7461C06A-A3E5-403C-934D-9166405941A8}" type="pres">
      <dgm:prSet presAssocID="{03A518E6-4C90-48DF-8817-8550A04034A1}" presName="horzOne" presStyleCnt="0"/>
      <dgm:spPr/>
    </dgm:pt>
    <dgm:pt modelId="{43A8F200-9B4C-4704-8EAA-F467BCCE5920}" type="pres">
      <dgm:prSet presAssocID="{84AB1E57-22E8-4300-97CE-1106918E8E37}" presName="vertTwo" presStyleCnt="0"/>
      <dgm:spPr/>
    </dgm:pt>
    <dgm:pt modelId="{C9B3A3EB-8ADA-4415-98AD-7E0AB6269076}" type="pres">
      <dgm:prSet presAssocID="{84AB1E57-22E8-4300-97CE-1106918E8E37}" presName="txTwo" presStyleLbl="node2" presStyleIdx="0" presStyleCnt="2">
        <dgm:presLayoutVars>
          <dgm:chPref val="3"/>
        </dgm:presLayoutVars>
      </dgm:prSet>
      <dgm:spPr/>
    </dgm:pt>
    <dgm:pt modelId="{B5E120BE-3462-4BD3-88D7-7AE255EEC594}" type="pres">
      <dgm:prSet presAssocID="{84AB1E57-22E8-4300-97CE-1106918E8E37}" presName="parTransTwo" presStyleCnt="0"/>
      <dgm:spPr/>
    </dgm:pt>
    <dgm:pt modelId="{37382390-FA6E-4EE6-A122-433E748AF932}" type="pres">
      <dgm:prSet presAssocID="{84AB1E57-22E8-4300-97CE-1106918E8E37}" presName="horzTwo" presStyleCnt="0"/>
      <dgm:spPr/>
    </dgm:pt>
    <dgm:pt modelId="{0516F5BD-A219-4EF7-A9D7-2D2A2D5231C4}" type="pres">
      <dgm:prSet presAssocID="{C284674D-F361-4E29-A228-7888184EBB36}" presName="vertThree" presStyleCnt="0"/>
      <dgm:spPr/>
    </dgm:pt>
    <dgm:pt modelId="{157ED475-3BE5-4F8B-8CFF-464406BC0E83}" type="pres">
      <dgm:prSet presAssocID="{C284674D-F361-4E29-A228-7888184EBB36}" presName="txThree" presStyleLbl="node3" presStyleIdx="0" presStyleCnt="3">
        <dgm:presLayoutVars>
          <dgm:chPref val="3"/>
        </dgm:presLayoutVars>
      </dgm:prSet>
      <dgm:spPr/>
    </dgm:pt>
    <dgm:pt modelId="{21A8E709-7505-46BD-8BEB-6DEF5DB42EAA}" type="pres">
      <dgm:prSet presAssocID="{C284674D-F361-4E29-A228-7888184EBB36}" presName="horzThree" presStyleCnt="0"/>
      <dgm:spPr/>
    </dgm:pt>
    <dgm:pt modelId="{30757852-A532-43BE-B137-0C997EAFD899}" type="pres">
      <dgm:prSet presAssocID="{43490E2D-25A8-40B8-9853-A49745BE980C}" presName="sibSpaceThree" presStyleCnt="0"/>
      <dgm:spPr/>
    </dgm:pt>
    <dgm:pt modelId="{7E740D76-DD64-4289-939B-D1F2DECF2F98}" type="pres">
      <dgm:prSet presAssocID="{FFDD4DA9-87C5-4D8F-A5B6-27AC67EF7A4E}" presName="vertThree" presStyleCnt="0"/>
      <dgm:spPr/>
    </dgm:pt>
    <dgm:pt modelId="{70DE0606-3A66-487A-9533-D91090539124}" type="pres">
      <dgm:prSet presAssocID="{FFDD4DA9-87C5-4D8F-A5B6-27AC67EF7A4E}" presName="txThree" presStyleLbl="node3" presStyleIdx="1" presStyleCnt="3">
        <dgm:presLayoutVars>
          <dgm:chPref val="3"/>
        </dgm:presLayoutVars>
      </dgm:prSet>
      <dgm:spPr/>
    </dgm:pt>
    <dgm:pt modelId="{EC1801D8-A435-4680-B259-C9C86D5356C0}" type="pres">
      <dgm:prSet presAssocID="{FFDD4DA9-87C5-4D8F-A5B6-27AC67EF7A4E}" presName="horzThree" presStyleCnt="0"/>
      <dgm:spPr/>
    </dgm:pt>
    <dgm:pt modelId="{2596AC7F-AD39-45C7-9AAF-235C95ACE71F}" type="pres">
      <dgm:prSet presAssocID="{884577AB-F602-450F-A22D-D72E7E3B6FFF}" presName="sibSpaceTwo" presStyleCnt="0"/>
      <dgm:spPr/>
    </dgm:pt>
    <dgm:pt modelId="{923B9254-2259-493F-8DEE-9DCADDB40384}" type="pres">
      <dgm:prSet presAssocID="{C5749045-CC64-45A7-8A5C-6FEAFAE35638}" presName="vertTwo" presStyleCnt="0"/>
      <dgm:spPr/>
    </dgm:pt>
    <dgm:pt modelId="{98D25EB1-F96D-4094-8AC5-7AE4E383B539}" type="pres">
      <dgm:prSet presAssocID="{C5749045-CC64-45A7-8A5C-6FEAFAE35638}" presName="txTwo" presStyleLbl="node2" presStyleIdx="1" presStyleCnt="2">
        <dgm:presLayoutVars>
          <dgm:chPref val="3"/>
        </dgm:presLayoutVars>
      </dgm:prSet>
      <dgm:spPr/>
    </dgm:pt>
    <dgm:pt modelId="{DB78B8DC-4B8C-4E87-ADD2-C6DB5F599E82}" type="pres">
      <dgm:prSet presAssocID="{C5749045-CC64-45A7-8A5C-6FEAFAE35638}" presName="parTransTwo" presStyleCnt="0"/>
      <dgm:spPr/>
    </dgm:pt>
    <dgm:pt modelId="{29F18B27-AC6C-469A-9506-FA70F8985B29}" type="pres">
      <dgm:prSet presAssocID="{C5749045-CC64-45A7-8A5C-6FEAFAE35638}" presName="horzTwo" presStyleCnt="0"/>
      <dgm:spPr/>
    </dgm:pt>
    <dgm:pt modelId="{670E48D1-0CA6-455D-85DD-41D4FD6C1BF7}" type="pres">
      <dgm:prSet presAssocID="{9F773426-7785-4A0A-90A1-39E674831242}" presName="vertThree" presStyleCnt="0"/>
      <dgm:spPr/>
    </dgm:pt>
    <dgm:pt modelId="{F281C81F-FB1B-4A7A-8E83-8254D00BCA7E}" type="pres">
      <dgm:prSet presAssocID="{9F773426-7785-4A0A-90A1-39E674831242}" presName="txThree" presStyleLbl="node3" presStyleIdx="2" presStyleCnt="3">
        <dgm:presLayoutVars>
          <dgm:chPref val="3"/>
        </dgm:presLayoutVars>
      </dgm:prSet>
      <dgm:spPr/>
    </dgm:pt>
    <dgm:pt modelId="{677FE3F5-7052-4B60-BA7C-EC1F60ECAA62}" type="pres">
      <dgm:prSet presAssocID="{9F773426-7785-4A0A-90A1-39E674831242}" presName="horzThree" presStyleCnt="0"/>
      <dgm:spPr/>
    </dgm:pt>
  </dgm:ptLst>
  <dgm:cxnLst>
    <dgm:cxn modelId="{48759407-8DB5-4947-9DCB-5914D1EB3650}" srcId="{84AB1E57-22E8-4300-97CE-1106918E8E37}" destId="{FFDD4DA9-87C5-4D8F-A5B6-27AC67EF7A4E}" srcOrd="1" destOrd="0" parTransId="{8B63AFE9-0E36-49DD-8433-6B9B39BEA8B6}" sibTransId="{63546DA7-8E02-432A-A810-2599047F8BBD}"/>
    <dgm:cxn modelId="{FC47580C-62CC-47B0-B5EC-60B208749B26}" type="presOf" srcId="{C284674D-F361-4E29-A228-7888184EBB36}" destId="{157ED475-3BE5-4F8B-8CFF-464406BC0E83}" srcOrd="0" destOrd="0" presId="urn:microsoft.com/office/officeart/2005/8/layout/hierarchy4"/>
    <dgm:cxn modelId="{7DBFD81D-A57F-4EF4-8EDF-174B3E4158AF}" type="presOf" srcId="{9F773426-7785-4A0A-90A1-39E674831242}" destId="{F281C81F-FB1B-4A7A-8E83-8254D00BCA7E}" srcOrd="0" destOrd="0" presId="urn:microsoft.com/office/officeart/2005/8/layout/hierarchy4"/>
    <dgm:cxn modelId="{219F4F23-34B1-498F-9638-A3588FA97448}" type="presOf" srcId="{03A518E6-4C90-48DF-8817-8550A04034A1}" destId="{643039CB-0C4F-44CA-889E-0F1FB671D146}" srcOrd="0" destOrd="0" presId="urn:microsoft.com/office/officeart/2005/8/layout/hierarchy4"/>
    <dgm:cxn modelId="{00F8B332-52DE-4A77-BF2E-4F6BF61DF438}" type="presOf" srcId="{FFDD4DA9-87C5-4D8F-A5B6-27AC67EF7A4E}" destId="{70DE0606-3A66-487A-9533-D91090539124}" srcOrd="0" destOrd="0" presId="urn:microsoft.com/office/officeart/2005/8/layout/hierarchy4"/>
    <dgm:cxn modelId="{D5E3F532-48E0-48C3-A2BC-BD5AF0960F8B}" type="presOf" srcId="{C5749045-CC64-45A7-8A5C-6FEAFAE35638}" destId="{98D25EB1-F96D-4094-8AC5-7AE4E383B539}" srcOrd="0" destOrd="0" presId="urn:microsoft.com/office/officeart/2005/8/layout/hierarchy4"/>
    <dgm:cxn modelId="{31A3AE35-6E14-4D2A-B33B-92ADF9C80AEE}" srcId="{844CDD94-6EED-4FCB-99AD-1B54937979A0}" destId="{03A518E6-4C90-48DF-8817-8550A04034A1}" srcOrd="0" destOrd="0" parTransId="{E1BAF06C-F80F-4F5F-934B-61F805F797B5}" sibTransId="{FE1CE418-B64F-42E8-8495-95B670355EAA}"/>
    <dgm:cxn modelId="{44C04DAA-407B-4242-B2E2-49E69CDB1312}" srcId="{84AB1E57-22E8-4300-97CE-1106918E8E37}" destId="{C284674D-F361-4E29-A228-7888184EBB36}" srcOrd="0" destOrd="0" parTransId="{291D8226-5383-4C72-803A-70E6E712C97F}" sibTransId="{43490E2D-25A8-40B8-9853-A49745BE980C}"/>
    <dgm:cxn modelId="{3A54CCD0-7163-4880-86AA-F6FCACE5CBE7}" srcId="{03A518E6-4C90-48DF-8817-8550A04034A1}" destId="{84AB1E57-22E8-4300-97CE-1106918E8E37}" srcOrd="0" destOrd="0" parTransId="{2AC73489-A9E3-4871-AC5F-1081050497CE}" sibTransId="{884577AB-F602-450F-A22D-D72E7E3B6FFF}"/>
    <dgm:cxn modelId="{FFA6B7E2-6954-4F15-9ED8-332895EC8FB4}" srcId="{03A518E6-4C90-48DF-8817-8550A04034A1}" destId="{C5749045-CC64-45A7-8A5C-6FEAFAE35638}" srcOrd="1" destOrd="0" parTransId="{A2DA43A3-4991-44DE-959B-D0ED217BF2CC}" sibTransId="{AAFBF3EA-CA24-42DC-BACA-9213CFA87F50}"/>
    <dgm:cxn modelId="{FA6C57E7-62DB-4CDD-8972-B50992E618B9}" type="presOf" srcId="{84AB1E57-22E8-4300-97CE-1106918E8E37}" destId="{C9B3A3EB-8ADA-4415-98AD-7E0AB6269076}" srcOrd="0" destOrd="0" presId="urn:microsoft.com/office/officeart/2005/8/layout/hierarchy4"/>
    <dgm:cxn modelId="{22743FF3-6DC5-442D-B3D7-3800B4A3DC0D}" type="presOf" srcId="{844CDD94-6EED-4FCB-99AD-1B54937979A0}" destId="{51640F60-7F5D-4DF2-82BC-226801819DBC}" srcOrd="0" destOrd="0" presId="urn:microsoft.com/office/officeart/2005/8/layout/hierarchy4"/>
    <dgm:cxn modelId="{2CD3BEF9-C586-4CC3-8008-CD96760E7605}" srcId="{C5749045-CC64-45A7-8A5C-6FEAFAE35638}" destId="{9F773426-7785-4A0A-90A1-39E674831242}" srcOrd="0" destOrd="0" parTransId="{40859E1D-F634-4498-82D0-1D3A51DDF479}" sibTransId="{4E9B172A-10A2-4469-A091-682048A2E5BB}"/>
    <dgm:cxn modelId="{DB5AB2B5-00F8-48FB-9ABD-2919B984D2D6}" type="presParOf" srcId="{51640F60-7F5D-4DF2-82BC-226801819DBC}" destId="{C4707657-8879-4359-88F5-9AAF5966A923}" srcOrd="0" destOrd="0" presId="urn:microsoft.com/office/officeart/2005/8/layout/hierarchy4"/>
    <dgm:cxn modelId="{5294130D-E567-4E43-8F53-976E8CB5BEDF}" type="presParOf" srcId="{C4707657-8879-4359-88F5-9AAF5966A923}" destId="{643039CB-0C4F-44CA-889E-0F1FB671D146}" srcOrd="0" destOrd="0" presId="urn:microsoft.com/office/officeart/2005/8/layout/hierarchy4"/>
    <dgm:cxn modelId="{D301497A-5F9E-4EA3-A8B5-15E789BAD7FA}" type="presParOf" srcId="{C4707657-8879-4359-88F5-9AAF5966A923}" destId="{640193BC-A456-41DE-AFFF-884F4CB42729}" srcOrd="1" destOrd="0" presId="urn:microsoft.com/office/officeart/2005/8/layout/hierarchy4"/>
    <dgm:cxn modelId="{718E9638-05FF-4BB3-823F-BA0B9ECF4BC6}" type="presParOf" srcId="{C4707657-8879-4359-88F5-9AAF5966A923}" destId="{7461C06A-A3E5-403C-934D-9166405941A8}" srcOrd="2" destOrd="0" presId="urn:microsoft.com/office/officeart/2005/8/layout/hierarchy4"/>
    <dgm:cxn modelId="{7FBB6E4F-D906-4FC4-918A-6B6787AAB35C}" type="presParOf" srcId="{7461C06A-A3E5-403C-934D-9166405941A8}" destId="{43A8F200-9B4C-4704-8EAA-F467BCCE5920}" srcOrd="0" destOrd="0" presId="urn:microsoft.com/office/officeart/2005/8/layout/hierarchy4"/>
    <dgm:cxn modelId="{F56B92FE-AD4D-4885-B5D8-9B683CB7D17D}" type="presParOf" srcId="{43A8F200-9B4C-4704-8EAA-F467BCCE5920}" destId="{C9B3A3EB-8ADA-4415-98AD-7E0AB6269076}" srcOrd="0" destOrd="0" presId="urn:microsoft.com/office/officeart/2005/8/layout/hierarchy4"/>
    <dgm:cxn modelId="{D3BDC3CB-4CBD-4234-A84B-E456F1E90287}" type="presParOf" srcId="{43A8F200-9B4C-4704-8EAA-F467BCCE5920}" destId="{B5E120BE-3462-4BD3-88D7-7AE255EEC594}" srcOrd="1" destOrd="0" presId="urn:microsoft.com/office/officeart/2005/8/layout/hierarchy4"/>
    <dgm:cxn modelId="{3F02EC2A-8BB5-458D-A1D5-03A173521E29}" type="presParOf" srcId="{43A8F200-9B4C-4704-8EAA-F467BCCE5920}" destId="{37382390-FA6E-4EE6-A122-433E748AF932}" srcOrd="2" destOrd="0" presId="urn:microsoft.com/office/officeart/2005/8/layout/hierarchy4"/>
    <dgm:cxn modelId="{DFB97964-F883-4B1A-B635-157D314FFF39}" type="presParOf" srcId="{37382390-FA6E-4EE6-A122-433E748AF932}" destId="{0516F5BD-A219-4EF7-A9D7-2D2A2D5231C4}" srcOrd="0" destOrd="0" presId="urn:microsoft.com/office/officeart/2005/8/layout/hierarchy4"/>
    <dgm:cxn modelId="{723C0576-3B2E-42F3-A41C-62572B0B88A6}" type="presParOf" srcId="{0516F5BD-A219-4EF7-A9D7-2D2A2D5231C4}" destId="{157ED475-3BE5-4F8B-8CFF-464406BC0E83}" srcOrd="0" destOrd="0" presId="urn:microsoft.com/office/officeart/2005/8/layout/hierarchy4"/>
    <dgm:cxn modelId="{53835504-2641-44B1-B3C2-1E669F9351F8}" type="presParOf" srcId="{0516F5BD-A219-4EF7-A9D7-2D2A2D5231C4}" destId="{21A8E709-7505-46BD-8BEB-6DEF5DB42EAA}" srcOrd="1" destOrd="0" presId="urn:microsoft.com/office/officeart/2005/8/layout/hierarchy4"/>
    <dgm:cxn modelId="{ECE05813-4244-4C98-AD3C-73F36946838B}" type="presParOf" srcId="{37382390-FA6E-4EE6-A122-433E748AF932}" destId="{30757852-A532-43BE-B137-0C997EAFD899}" srcOrd="1" destOrd="0" presId="urn:microsoft.com/office/officeart/2005/8/layout/hierarchy4"/>
    <dgm:cxn modelId="{2FC310B7-D024-4396-BA46-9167E969644B}" type="presParOf" srcId="{37382390-FA6E-4EE6-A122-433E748AF932}" destId="{7E740D76-DD64-4289-939B-D1F2DECF2F98}" srcOrd="2" destOrd="0" presId="urn:microsoft.com/office/officeart/2005/8/layout/hierarchy4"/>
    <dgm:cxn modelId="{30A7B403-3706-4C18-84DF-2CAD5021DE20}" type="presParOf" srcId="{7E740D76-DD64-4289-939B-D1F2DECF2F98}" destId="{70DE0606-3A66-487A-9533-D91090539124}" srcOrd="0" destOrd="0" presId="urn:microsoft.com/office/officeart/2005/8/layout/hierarchy4"/>
    <dgm:cxn modelId="{C935657C-749D-4379-B561-D9DE2F4A27E7}" type="presParOf" srcId="{7E740D76-DD64-4289-939B-D1F2DECF2F98}" destId="{EC1801D8-A435-4680-B259-C9C86D5356C0}" srcOrd="1" destOrd="0" presId="urn:microsoft.com/office/officeart/2005/8/layout/hierarchy4"/>
    <dgm:cxn modelId="{EAF97F69-B3C9-4DAF-A493-7709B4564B5D}" type="presParOf" srcId="{7461C06A-A3E5-403C-934D-9166405941A8}" destId="{2596AC7F-AD39-45C7-9AAF-235C95ACE71F}" srcOrd="1" destOrd="0" presId="urn:microsoft.com/office/officeart/2005/8/layout/hierarchy4"/>
    <dgm:cxn modelId="{8537B008-58D0-4D12-BE0C-ACA8639BA136}" type="presParOf" srcId="{7461C06A-A3E5-403C-934D-9166405941A8}" destId="{923B9254-2259-493F-8DEE-9DCADDB40384}" srcOrd="2" destOrd="0" presId="urn:microsoft.com/office/officeart/2005/8/layout/hierarchy4"/>
    <dgm:cxn modelId="{35E1E456-853C-4601-9786-235A9E05C1B2}" type="presParOf" srcId="{923B9254-2259-493F-8DEE-9DCADDB40384}" destId="{98D25EB1-F96D-4094-8AC5-7AE4E383B539}" srcOrd="0" destOrd="0" presId="urn:microsoft.com/office/officeart/2005/8/layout/hierarchy4"/>
    <dgm:cxn modelId="{870D2E81-9AAC-48CF-B8C0-8D15160D2242}" type="presParOf" srcId="{923B9254-2259-493F-8DEE-9DCADDB40384}" destId="{DB78B8DC-4B8C-4E87-ADD2-C6DB5F599E82}" srcOrd="1" destOrd="0" presId="urn:microsoft.com/office/officeart/2005/8/layout/hierarchy4"/>
    <dgm:cxn modelId="{7696337A-189E-4493-BB1C-BDC86A6FDA90}" type="presParOf" srcId="{923B9254-2259-493F-8DEE-9DCADDB40384}" destId="{29F18B27-AC6C-469A-9506-FA70F8985B29}" srcOrd="2" destOrd="0" presId="urn:microsoft.com/office/officeart/2005/8/layout/hierarchy4"/>
    <dgm:cxn modelId="{C5BE37D4-F2C2-45D4-9ED1-F5C56F573534}" type="presParOf" srcId="{29F18B27-AC6C-469A-9506-FA70F8985B29}" destId="{670E48D1-0CA6-455D-85DD-41D4FD6C1BF7}" srcOrd="0" destOrd="0" presId="urn:microsoft.com/office/officeart/2005/8/layout/hierarchy4"/>
    <dgm:cxn modelId="{6DB77E50-293F-469C-B876-081AAC91A092}" type="presParOf" srcId="{670E48D1-0CA6-455D-85DD-41D4FD6C1BF7}" destId="{F281C81F-FB1B-4A7A-8E83-8254D00BCA7E}" srcOrd="0" destOrd="0" presId="urn:microsoft.com/office/officeart/2005/8/layout/hierarchy4"/>
    <dgm:cxn modelId="{CA65B80B-EF4B-4F18-BAED-C9AFB4A10C2D}" type="presParOf" srcId="{670E48D1-0CA6-455D-85DD-41D4FD6C1BF7}" destId="{677FE3F5-7052-4B60-BA7C-EC1F60ECAA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4DD774-2F8D-4DA6-94A0-C4AE09B7CCC1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CF654D71-D452-48FB-92A4-626CA0833680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OBJETIVO</a:t>
          </a:r>
        </a:p>
      </dgm:t>
    </dgm:pt>
    <dgm:pt modelId="{A0D60048-19F0-4780-8A74-0DA13B0C5982}" type="parTrans" cxnId="{33B1A5DB-4ACE-4AD1-930E-194E1C40165A}">
      <dgm:prSet/>
      <dgm:spPr/>
      <dgm:t>
        <a:bodyPr/>
        <a:lstStyle/>
        <a:p>
          <a:endParaRPr lang="pt-BR"/>
        </a:p>
      </dgm:t>
    </dgm:pt>
    <dgm:pt modelId="{FC8E11DC-7FC0-4B58-87C7-4CA1542114FA}" type="sibTrans" cxnId="{33B1A5DB-4ACE-4AD1-930E-194E1C40165A}">
      <dgm:prSet/>
      <dgm:spPr/>
      <dgm:t>
        <a:bodyPr/>
        <a:lstStyle/>
        <a:p>
          <a:endParaRPr lang="pt-BR"/>
        </a:p>
      </dgm:t>
    </dgm:pt>
    <dgm:pt modelId="{AD4BC5F7-219B-485F-8AFA-52EA004ADF38}">
      <dgm:prSet phldrT="[Texto]"/>
      <dgm:spPr/>
      <dgm:t>
        <a:bodyPr/>
        <a:lstStyle/>
        <a:p>
          <a:r>
            <a:rPr lang="pt-BR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Elaborar estudos a fim de subsidiar o aprimoramento do Plano de Carreira dos Cargos Técnico-Administrativos em Educação (PCCTAE), instituído pela Lei nº 11.091,</a:t>
          </a:r>
          <a:br>
            <a:rPr lang="pt-BR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t-BR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 12 de janeiro de 2005.</a:t>
          </a:r>
          <a:endParaRPr lang="pt-BR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2C3C71-EDEC-440F-B6B0-A95F9301F90A}" type="parTrans" cxnId="{E5CF911E-4BD9-4DC2-BC08-A1649A8B2DE6}">
      <dgm:prSet/>
      <dgm:spPr/>
      <dgm:t>
        <a:bodyPr/>
        <a:lstStyle/>
        <a:p>
          <a:endParaRPr lang="pt-BR"/>
        </a:p>
      </dgm:t>
    </dgm:pt>
    <dgm:pt modelId="{0070D2ED-7A97-49A3-B830-C19679A38277}" type="sibTrans" cxnId="{E5CF911E-4BD9-4DC2-BC08-A1649A8B2DE6}">
      <dgm:prSet/>
      <dgm:spPr/>
      <dgm:t>
        <a:bodyPr/>
        <a:lstStyle/>
        <a:p>
          <a:endParaRPr lang="pt-BR"/>
        </a:p>
      </dgm:t>
    </dgm:pt>
    <dgm:pt modelId="{5323D487-B424-469C-85F4-AA8FF69B555C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PERÍODO</a:t>
          </a:r>
        </a:p>
      </dgm:t>
    </dgm:pt>
    <dgm:pt modelId="{5F37DB95-D0C7-4959-93AC-8439882AF810}" type="sibTrans" cxnId="{37269661-34B9-4034-8C9D-5BAF9EF517E8}">
      <dgm:prSet/>
      <dgm:spPr/>
      <dgm:t>
        <a:bodyPr/>
        <a:lstStyle/>
        <a:p>
          <a:endParaRPr lang="pt-BR"/>
        </a:p>
      </dgm:t>
    </dgm:pt>
    <dgm:pt modelId="{C4EAD6C0-CBB4-4512-BA68-BFB9BBE77E86}" type="parTrans" cxnId="{37269661-34B9-4034-8C9D-5BAF9EF517E8}">
      <dgm:prSet/>
      <dgm:spPr/>
      <dgm:t>
        <a:bodyPr/>
        <a:lstStyle/>
        <a:p>
          <a:endParaRPr lang="pt-BR"/>
        </a:p>
      </dgm:t>
    </dgm:pt>
    <dgm:pt modelId="{309CEA60-159C-4EEB-A9F5-2EC27B2BDC99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 a 28 de março de 2024</a:t>
          </a:r>
        </a:p>
      </dgm:t>
    </dgm:pt>
    <dgm:pt modelId="{EBB48304-5602-4CC6-85A6-830CC9FDC728}" type="sibTrans" cxnId="{D032A176-8FDA-4C8E-8B4B-0424D7FE38CD}">
      <dgm:prSet/>
      <dgm:spPr/>
      <dgm:t>
        <a:bodyPr/>
        <a:lstStyle/>
        <a:p>
          <a:endParaRPr lang="pt-BR"/>
        </a:p>
      </dgm:t>
    </dgm:pt>
    <dgm:pt modelId="{B518FD3C-4DAF-4395-AA0B-B7D8041571F0}" type="parTrans" cxnId="{D032A176-8FDA-4C8E-8B4B-0424D7FE38CD}">
      <dgm:prSet/>
      <dgm:spPr/>
      <dgm:t>
        <a:bodyPr/>
        <a:lstStyle/>
        <a:p>
          <a:endParaRPr lang="pt-BR"/>
        </a:p>
      </dgm:t>
    </dgm:pt>
    <dgm:pt modelId="{E8B94349-7F83-4344-BB97-3201BC59DC84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 Núcleos Temáticos</a:t>
          </a:r>
        </a:p>
      </dgm:t>
    </dgm:pt>
    <dgm:pt modelId="{A531A72A-ED5B-4C3C-A286-83E92061223F}" type="sibTrans" cxnId="{9D5303DA-3B4A-42CA-91E6-DDB3086A69F8}">
      <dgm:prSet/>
      <dgm:spPr/>
      <dgm:t>
        <a:bodyPr/>
        <a:lstStyle/>
        <a:p>
          <a:endParaRPr lang="pt-BR"/>
        </a:p>
      </dgm:t>
    </dgm:pt>
    <dgm:pt modelId="{DA6D3F43-D9FE-4E1A-AB1E-0159A469A168}" type="parTrans" cxnId="{9D5303DA-3B4A-42CA-91E6-DDB3086A69F8}">
      <dgm:prSet/>
      <dgm:spPr/>
      <dgm:t>
        <a:bodyPr/>
        <a:lstStyle/>
        <a:p>
          <a:endParaRPr lang="pt-BR"/>
        </a:p>
      </dgm:t>
    </dgm:pt>
    <dgm:pt modelId="{11AF2AD3-5619-4E75-8B5A-4C873E7F2D54}">
      <dgm:prSet phldrT="[Texto]"/>
      <dgm:spPr/>
      <dgm:t>
        <a:bodyPr/>
        <a:lstStyle/>
        <a:p>
          <a:endParaRPr lang="pt-BR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AF897C-44C7-469A-9641-3BFE494CB311}" type="parTrans" cxnId="{D17926E6-C4AE-4D65-8005-844A55601834}">
      <dgm:prSet/>
      <dgm:spPr/>
    </dgm:pt>
    <dgm:pt modelId="{C73C70BA-34FC-4EC3-BEBA-942A5CA9B40F}" type="sibTrans" cxnId="{D17926E6-C4AE-4D65-8005-844A55601834}">
      <dgm:prSet/>
      <dgm:spPr/>
    </dgm:pt>
    <dgm:pt modelId="{27B8C355-05B4-4482-AF85-0C01CD926029}">
      <dgm:prSet phldrT="[Texto]"/>
      <dgm:spPr/>
      <dgm:t>
        <a:bodyPr/>
        <a:lstStyle/>
        <a:p>
          <a:endParaRPr lang="pt-BR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3EDBBB-3DA5-415A-8438-6F17FD58E887}" type="parTrans" cxnId="{2C10BD6B-ECCD-4025-8E0A-329FB06B61AA}">
      <dgm:prSet/>
      <dgm:spPr/>
    </dgm:pt>
    <dgm:pt modelId="{80451A24-4048-4685-827D-802533B66659}" type="sibTrans" cxnId="{2C10BD6B-ECCD-4025-8E0A-329FB06B61AA}">
      <dgm:prSet/>
      <dgm:spPr/>
    </dgm:pt>
    <dgm:pt modelId="{C78943DE-EF51-4FF6-BC6A-4B2AEAA28885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Nivelamento sobre o PCCTAE</a:t>
          </a:r>
        </a:p>
      </dgm:t>
    </dgm:pt>
    <dgm:pt modelId="{137777DB-D5F0-40D1-AE38-9E67C5064D24}" type="parTrans" cxnId="{68B03085-3A0C-4015-A6FD-C2A351684AE9}">
      <dgm:prSet/>
      <dgm:spPr/>
    </dgm:pt>
    <dgm:pt modelId="{DF0D14FD-E19B-47E2-9D1C-773A4684AFA7}" type="sibTrans" cxnId="{68B03085-3A0C-4015-A6FD-C2A351684AE9}">
      <dgm:prSet/>
      <dgm:spPr/>
    </dgm:pt>
    <dgm:pt modelId="{FB119ECF-D8CC-4328-BC88-840285FF6A62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Histórico</a:t>
          </a:r>
        </a:p>
      </dgm:t>
    </dgm:pt>
    <dgm:pt modelId="{2BAB862A-3EA0-4BCC-8891-212F15FE9777}" type="parTrans" cxnId="{D4ECB15F-E4DB-4764-B59E-2A8EA322B948}">
      <dgm:prSet/>
      <dgm:spPr/>
    </dgm:pt>
    <dgm:pt modelId="{14958080-323B-49C3-A6F8-AB35381C86EC}" type="sibTrans" cxnId="{D4ECB15F-E4DB-4764-B59E-2A8EA322B948}">
      <dgm:prSet/>
      <dgm:spPr/>
    </dgm:pt>
    <dgm:pt modelId="{B81F9B5E-87BC-4F89-80BB-C16655028981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Princípios e Diretrizes</a:t>
          </a:r>
        </a:p>
      </dgm:t>
    </dgm:pt>
    <dgm:pt modelId="{CE100EE8-667B-48CC-9CD8-F177EEA8E53B}" type="parTrans" cxnId="{12111801-3273-444A-ADEB-10B77F069094}">
      <dgm:prSet/>
      <dgm:spPr/>
    </dgm:pt>
    <dgm:pt modelId="{644789F4-56EC-46F3-972B-80EB7AC337D6}" type="sibTrans" cxnId="{12111801-3273-444A-ADEB-10B77F069094}">
      <dgm:prSet/>
      <dgm:spPr/>
    </dgm:pt>
    <dgm:pt modelId="{13A735FC-441C-4C4E-B699-04DBA26EC198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Ingresso, princípio e desenvolvimento</a:t>
          </a:r>
        </a:p>
      </dgm:t>
    </dgm:pt>
    <dgm:pt modelId="{F966C3A7-CF84-4D3D-97EE-5E1D7E44BE1B}" type="parTrans" cxnId="{D16E9A10-9A36-484B-88AF-E6D6E02A74D0}">
      <dgm:prSet/>
      <dgm:spPr/>
    </dgm:pt>
    <dgm:pt modelId="{E6EC291E-4B89-4FA3-9796-4F2BDAA5CF62}" type="sibTrans" cxnId="{D16E9A10-9A36-484B-88AF-E6D6E02A74D0}">
      <dgm:prSet/>
      <dgm:spPr/>
    </dgm:pt>
    <dgm:pt modelId="{21A72D3A-1FAB-45E6-9FC1-DC386F445581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Estrutura </a:t>
          </a:r>
        </a:p>
      </dgm:t>
    </dgm:pt>
    <dgm:pt modelId="{8CEA76ED-9AEF-48FB-9D6A-7C6748EE9A4D}" type="parTrans" cxnId="{95179AE1-4ED6-4683-8568-981233ED125E}">
      <dgm:prSet/>
      <dgm:spPr/>
    </dgm:pt>
    <dgm:pt modelId="{09551EB5-F5F8-45C9-9D5E-D1126894A26B}" type="sibTrans" cxnId="{95179AE1-4ED6-4683-8568-981233ED125E}">
      <dgm:prSet/>
      <dgm:spPr/>
    </dgm:pt>
    <dgm:pt modelId="{352679B0-821C-4580-9E06-B3BDE39C9BAA}" type="pres">
      <dgm:prSet presAssocID="{314DD774-2F8D-4DA6-94A0-C4AE09B7CCC1}" presName="Name0" presStyleCnt="0">
        <dgm:presLayoutVars>
          <dgm:dir/>
          <dgm:resizeHandles val="exact"/>
        </dgm:presLayoutVars>
      </dgm:prSet>
      <dgm:spPr/>
    </dgm:pt>
    <dgm:pt modelId="{81137C08-5595-46C5-BC74-81D1A7038502}" type="pres">
      <dgm:prSet presAssocID="{CF654D71-D452-48FB-92A4-626CA0833680}" presName="node" presStyleLbl="node1" presStyleIdx="0" presStyleCnt="2">
        <dgm:presLayoutVars>
          <dgm:bulletEnabled val="1"/>
        </dgm:presLayoutVars>
      </dgm:prSet>
      <dgm:spPr/>
    </dgm:pt>
    <dgm:pt modelId="{87B60B52-D344-495D-9DA1-0CD024A88723}" type="pres">
      <dgm:prSet presAssocID="{FC8E11DC-7FC0-4B58-87C7-4CA1542114FA}" presName="sibTrans" presStyleCnt="0"/>
      <dgm:spPr/>
    </dgm:pt>
    <dgm:pt modelId="{352ECB8F-D281-4B10-81D1-0DBBF0CEAE85}" type="pres">
      <dgm:prSet presAssocID="{5323D487-B424-469C-85F4-AA8FF69B555C}" presName="node" presStyleLbl="node1" presStyleIdx="1" presStyleCnt="2">
        <dgm:presLayoutVars>
          <dgm:bulletEnabled val="1"/>
        </dgm:presLayoutVars>
      </dgm:prSet>
      <dgm:spPr/>
    </dgm:pt>
  </dgm:ptLst>
  <dgm:cxnLst>
    <dgm:cxn modelId="{12111801-3273-444A-ADEB-10B77F069094}" srcId="{C78943DE-EF51-4FF6-BC6A-4B2AEAA28885}" destId="{B81F9B5E-87BC-4F89-80BB-C16655028981}" srcOrd="1" destOrd="0" parTransId="{CE100EE8-667B-48CC-9CD8-F177EEA8E53B}" sibTransId="{644789F4-56EC-46F3-972B-80EB7AC337D6}"/>
    <dgm:cxn modelId="{6A1EA504-B0B6-4018-930F-53C11C744336}" type="presOf" srcId="{5323D487-B424-469C-85F4-AA8FF69B555C}" destId="{352ECB8F-D281-4B10-81D1-0DBBF0CEAE85}" srcOrd="0" destOrd="0" presId="urn:microsoft.com/office/officeart/2005/8/layout/hList6"/>
    <dgm:cxn modelId="{D16E9A10-9A36-484B-88AF-E6D6E02A74D0}" srcId="{E8B94349-7F83-4344-BB97-3201BC59DC84}" destId="{13A735FC-441C-4C4E-B699-04DBA26EC198}" srcOrd="0" destOrd="0" parTransId="{F966C3A7-CF84-4D3D-97EE-5E1D7E44BE1B}" sibTransId="{E6EC291E-4B89-4FA3-9796-4F2BDAA5CF62}"/>
    <dgm:cxn modelId="{67926F11-EC38-4AF9-8CA0-77C5A4EBF2D0}" type="presOf" srcId="{21A72D3A-1FAB-45E6-9FC1-DC386F445581}" destId="{352ECB8F-D281-4B10-81D1-0DBBF0CEAE85}" srcOrd="0" destOrd="7" presId="urn:microsoft.com/office/officeart/2005/8/layout/hList6"/>
    <dgm:cxn modelId="{E5CF911E-4BD9-4DC2-BC08-A1649A8B2DE6}" srcId="{CF654D71-D452-48FB-92A4-626CA0833680}" destId="{AD4BC5F7-219B-485F-8AFA-52EA004ADF38}" srcOrd="0" destOrd="0" parTransId="{932C3C71-EDEC-440F-B6B0-A95F9301F90A}" sibTransId="{0070D2ED-7A97-49A3-B830-C19679A38277}"/>
    <dgm:cxn modelId="{4156062A-CAFB-468B-A822-99BD591CBB4C}" type="presOf" srcId="{FB119ECF-D8CC-4328-BC88-840285FF6A62}" destId="{352ECB8F-D281-4B10-81D1-0DBBF0CEAE85}" srcOrd="0" destOrd="3" presId="urn:microsoft.com/office/officeart/2005/8/layout/hList6"/>
    <dgm:cxn modelId="{C4289B34-3168-4B07-9541-03BF943C5E44}" type="presOf" srcId="{C78943DE-EF51-4FF6-BC6A-4B2AEAA28885}" destId="{352ECB8F-D281-4B10-81D1-0DBBF0CEAE85}" srcOrd="0" destOrd="2" presId="urn:microsoft.com/office/officeart/2005/8/layout/hList6"/>
    <dgm:cxn modelId="{8DECEB34-198A-46E6-A2B5-684536BB5A6B}" type="presOf" srcId="{B81F9B5E-87BC-4F89-80BB-C16655028981}" destId="{352ECB8F-D281-4B10-81D1-0DBBF0CEAE85}" srcOrd="0" destOrd="4" presId="urn:microsoft.com/office/officeart/2005/8/layout/hList6"/>
    <dgm:cxn modelId="{74BC3136-2DFF-421E-B180-84F23D94B63C}" type="presOf" srcId="{309CEA60-159C-4EEB-A9F5-2EC27B2BDC99}" destId="{352ECB8F-D281-4B10-81D1-0DBBF0CEAE85}" srcOrd="0" destOrd="1" presId="urn:microsoft.com/office/officeart/2005/8/layout/hList6"/>
    <dgm:cxn modelId="{D4ECB15F-E4DB-4764-B59E-2A8EA322B948}" srcId="{C78943DE-EF51-4FF6-BC6A-4B2AEAA28885}" destId="{FB119ECF-D8CC-4328-BC88-840285FF6A62}" srcOrd="0" destOrd="0" parTransId="{2BAB862A-3EA0-4BCC-8891-212F15FE9777}" sibTransId="{14958080-323B-49C3-A6F8-AB35381C86EC}"/>
    <dgm:cxn modelId="{37269661-34B9-4034-8C9D-5BAF9EF517E8}" srcId="{314DD774-2F8D-4DA6-94A0-C4AE09B7CCC1}" destId="{5323D487-B424-469C-85F4-AA8FF69B555C}" srcOrd="1" destOrd="0" parTransId="{C4EAD6C0-CBB4-4512-BA68-BFB9BBE77E86}" sibTransId="{5F37DB95-D0C7-4959-93AC-8439882AF810}"/>
    <dgm:cxn modelId="{6CA75644-60CC-4FFA-868F-016C41B30F7B}" type="presOf" srcId="{AD4BC5F7-219B-485F-8AFA-52EA004ADF38}" destId="{81137C08-5595-46C5-BC74-81D1A7038502}" srcOrd="0" destOrd="1" presId="urn:microsoft.com/office/officeart/2005/8/layout/hList6"/>
    <dgm:cxn modelId="{2C10BD6B-ECCD-4025-8E0A-329FB06B61AA}" srcId="{5323D487-B424-469C-85F4-AA8FF69B555C}" destId="{27B8C355-05B4-4482-AF85-0C01CD926029}" srcOrd="3" destOrd="0" parTransId="{453EDBBB-3DA5-415A-8438-6F17FD58E887}" sibTransId="{80451A24-4048-4685-827D-802533B66659}"/>
    <dgm:cxn modelId="{F63ABA4E-72E6-4E40-9C4B-07E8EFC0BC73}" type="presOf" srcId="{CF654D71-D452-48FB-92A4-626CA0833680}" destId="{81137C08-5595-46C5-BC74-81D1A7038502}" srcOrd="0" destOrd="0" presId="urn:microsoft.com/office/officeart/2005/8/layout/hList6"/>
    <dgm:cxn modelId="{D032A176-8FDA-4C8E-8B4B-0424D7FE38CD}" srcId="{5323D487-B424-469C-85F4-AA8FF69B555C}" destId="{309CEA60-159C-4EEB-A9F5-2EC27B2BDC99}" srcOrd="0" destOrd="0" parTransId="{B518FD3C-4DAF-4395-AA0B-B7D8041571F0}" sibTransId="{EBB48304-5602-4CC6-85A6-830CC9FDC728}"/>
    <dgm:cxn modelId="{68B03085-3A0C-4015-A6FD-C2A351684AE9}" srcId="{5323D487-B424-469C-85F4-AA8FF69B555C}" destId="{C78943DE-EF51-4FF6-BC6A-4B2AEAA28885}" srcOrd="1" destOrd="0" parTransId="{137777DB-D5F0-40D1-AE38-9E67C5064D24}" sibTransId="{DF0D14FD-E19B-47E2-9D1C-773A4684AFA7}"/>
    <dgm:cxn modelId="{DE2D83A6-0DAD-4979-A0BA-B63B34742C37}" type="presOf" srcId="{13A735FC-441C-4C4E-B699-04DBA26EC198}" destId="{352ECB8F-D281-4B10-81D1-0DBBF0CEAE85}" srcOrd="0" destOrd="6" presId="urn:microsoft.com/office/officeart/2005/8/layout/hList6"/>
    <dgm:cxn modelId="{73983BBE-54A7-48B0-816C-C0F654DBA7A5}" type="presOf" srcId="{314DD774-2F8D-4DA6-94A0-C4AE09B7CCC1}" destId="{352679B0-821C-4580-9E06-B3BDE39C9BAA}" srcOrd="0" destOrd="0" presId="urn:microsoft.com/office/officeart/2005/8/layout/hList6"/>
    <dgm:cxn modelId="{03B7F2CE-341E-4579-BA7A-6948D16892B1}" type="presOf" srcId="{11AF2AD3-5619-4E75-8B5A-4C873E7F2D54}" destId="{352ECB8F-D281-4B10-81D1-0DBBF0CEAE85}" srcOrd="0" destOrd="9" presId="urn:microsoft.com/office/officeart/2005/8/layout/hList6"/>
    <dgm:cxn modelId="{62A7ABD5-AFB6-4AC4-92E0-9DFEF30E6086}" type="presOf" srcId="{E8B94349-7F83-4344-BB97-3201BC59DC84}" destId="{352ECB8F-D281-4B10-81D1-0DBBF0CEAE85}" srcOrd="0" destOrd="5" presId="urn:microsoft.com/office/officeart/2005/8/layout/hList6"/>
    <dgm:cxn modelId="{C016F2D7-D4C6-417D-B775-C48F9BAF8D55}" type="presOf" srcId="{27B8C355-05B4-4482-AF85-0C01CD926029}" destId="{352ECB8F-D281-4B10-81D1-0DBBF0CEAE85}" srcOrd="0" destOrd="8" presId="urn:microsoft.com/office/officeart/2005/8/layout/hList6"/>
    <dgm:cxn modelId="{9D5303DA-3B4A-42CA-91E6-DDB3086A69F8}" srcId="{5323D487-B424-469C-85F4-AA8FF69B555C}" destId="{E8B94349-7F83-4344-BB97-3201BC59DC84}" srcOrd="2" destOrd="0" parTransId="{DA6D3F43-D9FE-4E1A-AB1E-0159A469A168}" sibTransId="{A531A72A-ED5B-4C3C-A286-83E92061223F}"/>
    <dgm:cxn modelId="{33B1A5DB-4ACE-4AD1-930E-194E1C40165A}" srcId="{314DD774-2F8D-4DA6-94A0-C4AE09B7CCC1}" destId="{CF654D71-D452-48FB-92A4-626CA0833680}" srcOrd="0" destOrd="0" parTransId="{A0D60048-19F0-4780-8A74-0DA13B0C5982}" sibTransId="{FC8E11DC-7FC0-4B58-87C7-4CA1542114FA}"/>
    <dgm:cxn modelId="{95179AE1-4ED6-4683-8568-981233ED125E}" srcId="{E8B94349-7F83-4344-BB97-3201BC59DC84}" destId="{21A72D3A-1FAB-45E6-9FC1-DC386F445581}" srcOrd="1" destOrd="0" parTransId="{8CEA76ED-9AEF-48FB-9D6A-7C6748EE9A4D}" sibTransId="{09551EB5-F5F8-45C9-9D5E-D1126894A26B}"/>
    <dgm:cxn modelId="{D17926E6-C4AE-4D65-8005-844A55601834}" srcId="{5323D487-B424-469C-85F4-AA8FF69B555C}" destId="{11AF2AD3-5619-4E75-8B5A-4C873E7F2D54}" srcOrd="4" destOrd="0" parTransId="{47AF897C-44C7-469A-9641-3BFE494CB311}" sibTransId="{C73C70BA-34FC-4EC3-BEBA-942A5CA9B40F}"/>
    <dgm:cxn modelId="{2DBE9B24-1249-4731-9A56-D47AEA5B053F}" type="presParOf" srcId="{352679B0-821C-4580-9E06-B3BDE39C9BAA}" destId="{81137C08-5595-46C5-BC74-81D1A7038502}" srcOrd="0" destOrd="0" presId="urn:microsoft.com/office/officeart/2005/8/layout/hList6"/>
    <dgm:cxn modelId="{67DB4D3B-A278-4D78-8AD4-E4F451D70B65}" type="presParOf" srcId="{352679B0-821C-4580-9E06-B3BDE39C9BAA}" destId="{87B60B52-D344-495D-9DA1-0CD024A88723}" srcOrd="1" destOrd="0" presId="urn:microsoft.com/office/officeart/2005/8/layout/hList6"/>
    <dgm:cxn modelId="{8F6D3BD2-5F0B-41F8-97BE-38A7A12EE581}" type="presParOf" srcId="{352679B0-821C-4580-9E06-B3BDE39C9BAA}" destId="{352ECB8F-D281-4B10-81D1-0DBBF0CEAE85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B95961-207E-486B-90E5-D9E402A669D0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E0EB8346-682F-458B-8A4B-B6DF23AC8D52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Reestruturar conforme Termo de Acordo</a:t>
          </a:r>
        </a:p>
      </dgm:t>
    </dgm:pt>
    <dgm:pt modelId="{4714AA4E-0BCE-4A07-B467-FE90DA0AB048}" type="parTrans" cxnId="{2085A2D6-1EA6-4EAB-8923-9A058606247B}">
      <dgm:prSet/>
      <dgm:spPr/>
      <dgm:t>
        <a:bodyPr/>
        <a:lstStyle/>
        <a:p>
          <a:endParaRPr lang="pt-BR"/>
        </a:p>
      </dgm:t>
    </dgm:pt>
    <dgm:pt modelId="{503BCFB7-0850-4B50-9CEA-2E7F28A410E8}" type="sibTrans" cxnId="{2085A2D6-1EA6-4EAB-8923-9A058606247B}">
      <dgm:prSet/>
      <dgm:spPr/>
      <dgm:t>
        <a:bodyPr/>
        <a:lstStyle/>
        <a:p>
          <a:endParaRPr lang="pt-BR"/>
        </a:p>
      </dgm:t>
    </dgm:pt>
    <dgm:pt modelId="{01FF6FE5-A32E-4E63-8670-DA212DA67E50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Garantir todos os pontos que estão fora do Projeto de Lei</a:t>
          </a:r>
        </a:p>
      </dgm:t>
    </dgm:pt>
    <dgm:pt modelId="{1A7CD60B-3AB9-4B02-851A-6927943EF4AA}" type="parTrans" cxnId="{619BFD86-8E48-4367-9D21-898CFB3DDE96}">
      <dgm:prSet/>
      <dgm:spPr/>
      <dgm:t>
        <a:bodyPr/>
        <a:lstStyle/>
        <a:p>
          <a:endParaRPr lang="pt-BR"/>
        </a:p>
      </dgm:t>
    </dgm:pt>
    <dgm:pt modelId="{5C8DE63B-E662-4F12-8998-C6D90B2F746D}" type="sibTrans" cxnId="{619BFD86-8E48-4367-9D21-898CFB3DDE96}">
      <dgm:prSet/>
      <dgm:spPr/>
      <dgm:t>
        <a:bodyPr/>
        <a:lstStyle/>
        <a:p>
          <a:endParaRPr lang="pt-BR"/>
        </a:p>
      </dgm:t>
    </dgm:pt>
    <dgm:pt modelId="{C9E06140-5E93-4E6B-98AD-08DDEC57F48F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Conquistar Recursos para Recomposição orçamento e a democracia plena nas IFE.</a:t>
          </a:r>
        </a:p>
      </dgm:t>
    </dgm:pt>
    <dgm:pt modelId="{A24ABA86-A8C2-4BBB-9E8C-2B75B36D6973}" type="parTrans" cxnId="{5E314DE5-DAC4-4F9B-8CD8-6B66E8B57FC8}">
      <dgm:prSet/>
      <dgm:spPr/>
      <dgm:t>
        <a:bodyPr/>
        <a:lstStyle/>
        <a:p>
          <a:endParaRPr lang="pt-BR"/>
        </a:p>
      </dgm:t>
    </dgm:pt>
    <dgm:pt modelId="{9416D46F-44FE-4DC1-970C-EABFA3BC31AE}" type="sibTrans" cxnId="{5E314DE5-DAC4-4F9B-8CD8-6B66E8B57FC8}">
      <dgm:prSet/>
      <dgm:spPr/>
      <dgm:t>
        <a:bodyPr/>
        <a:lstStyle/>
        <a:p>
          <a:endParaRPr lang="pt-BR"/>
        </a:p>
      </dgm:t>
    </dgm:pt>
    <dgm:pt modelId="{66BD388F-3001-4156-B1F5-B91252521F97}" type="pres">
      <dgm:prSet presAssocID="{68B95961-207E-486B-90E5-D9E402A669D0}" presName="CompostProcess" presStyleCnt="0">
        <dgm:presLayoutVars>
          <dgm:dir/>
          <dgm:resizeHandles val="exact"/>
        </dgm:presLayoutVars>
      </dgm:prSet>
      <dgm:spPr/>
    </dgm:pt>
    <dgm:pt modelId="{56EC02CA-2363-45B2-AB00-804047881C98}" type="pres">
      <dgm:prSet presAssocID="{68B95961-207E-486B-90E5-D9E402A669D0}" presName="arrow" presStyleLbl="bgShp" presStyleIdx="0" presStyleCnt="1" custScaleX="114830" custLinFactNeighborX="704" custLinFactNeighborY="498"/>
      <dgm:spPr/>
    </dgm:pt>
    <dgm:pt modelId="{16DB9F66-4A0C-4961-A48F-375C6165267A}" type="pres">
      <dgm:prSet presAssocID="{68B95961-207E-486B-90E5-D9E402A669D0}" presName="linearProcess" presStyleCnt="0"/>
      <dgm:spPr/>
    </dgm:pt>
    <dgm:pt modelId="{8EF511B6-F614-4F97-A8C3-B3510B971489}" type="pres">
      <dgm:prSet presAssocID="{E0EB8346-682F-458B-8A4B-B6DF23AC8D52}" presName="textNode" presStyleLbl="node1" presStyleIdx="0" presStyleCnt="3">
        <dgm:presLayoutVars>
          <dgm:bulletEnabled val="1"/>
        </dgm:presLayoutVars>
      </dgm:prSet>
      <dgm:spPr/>
    </dgm:pt>
    <dgm:pt modelId="{657EFE26-F01C-4A30-B979-7A4D3B4D1765}" type="pres">
      <dgm:prSet presAssocID="{503BCFB7-0850-4B50-9CEA-2E7F28A410E8}" presName="sibTrans" presStyleCnt="0"/>
      <dgm:spPr/>
    </dgm:pt>
    <dgm:pt modelId="{EED3ADE6-6FB0-49CE-80B3-47C4CCBAAAB5}" type="pres">
      <dgm:prSet presAssocID="{01FF6FE5-A32E-4E63-8670-DA212DA67E50}" presName="textNode" presStyleLbl="node1" presStyleIdx="1" presStyleCnt="3">
        <dgm:presLayoutVars>
          <dgm:bulletEnabled val="1"/>
        </dgm:presLayoutVars>
      </dgm:prSet>
      <dgm:spPr/>
    </dgm:pt>
    <dgm:pt modelId="{58DAD323-EFEA-4032-B7A7-E99F0DABDA0B}" type="pres">
      <dgm:prSet presAssocID="{5C8DE63B-E662-4F12-8998-C6D90B2F746D}" presName="sibTrans" presStyleCnt="0"/>
      <dgm:spPr/>
    </dgm:pt>
    <dgm:pt modelId="{568C30BF-B34B-4C6A-BB01-5ED4BCECC288}" type="pres">
      <dgm:prSet presAssocID="{C9E06140-5E93-4E6B-98AD-08DDEC57F48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FAFDE19-E5D3-4E66-86CE-869651B1DDF3}" type="presOf" srcId="{68B95961-207E-486B-90E5-D9E402A669D0}" destId="{66BD388F-3001-4156-B1F5-B91252521F97}" srcOrd="0" destOrd="0" presId="urn:microsoft.com/office/officeart/2005/8/layout/hProcess9"/>
    <dgm:cxn modelId="{E4E72B58-AA6A-4E84-B8DF-4DE257D2E2F9}" type="presOf" srcId="{E0EB8346-682F-458B-8A4B-B6DF23AC8D52}" destId="{8EF511B6-F614-4F97-A8C3-B3510B971489}" srcOrd="0" destOrd="0" presId="urn:microsoft.com/office/officeart/2005/8/layout/hProcess9"/>
    <dgm:cxn modelId="{619BFD86-8E48-4367-9D21-898CFB3DDE96}" srcId="{68B95961-207E-486B-90E5-D9E402A669D0}" destId="{01FF6FE5-A32E-4E63-8670-DA212DA67E50}" srcOrd="1" destOrd="0" parTransId="{1A7CD60B-3AB9-4B02-851A-6927943EF4AA}" sibTransId="{5C8DE63B-E662-4F12-8998-C6D90B2F746D}"/>
    <dgm:cxn modelId="{5AF809CC-6530-4D9A-BA87-9561FE9A5518}" type="presOf" srcId="{C9E06140-5E93-4E6B-98AD-08DDEC57F48F}" destId="{568C30BF-B34B-4C6A-BB01-5ED4BCECC288}" srcOrd="0" destOrd="0" presId="urn:microsoft.com/office/officeart/2005/8/layout/hProcess9"/>
    <dgm:cxn modelId="{2085A2D6-1EA6-4EAB-8923-9A058606247B}" srcId="{68B95961-207E-486B-90E5-D9E402A669D0}" destId="{E0EB8346-682F-458B-8A4B-B6DF23AC8D52}" srcOrd="0" destOrd="0" parTransId="{4714AA4E-0BCE-4A07-B467-FE90DA0AB048}" sibTransId="{503BCFB7-0850-4B50-9CEA-2E7F28A410E8}"/>
    <dgm:cxn modelId="{FA2143E2-25A4-4B98-8941-A13B3CA3AE88}" type="presOf" srcId="{01FF6FE5-A32E-4E63-8670-DA212DA67E50}" destId="{EED3ADE6-6FB0-49CE-80B3-47C4CCBAAAB5}" srcOrd="0" destOrd="0" presId="urn:microsoft.com/office/officeart/2005/8/layout/hProcess9"/>
    <dgm:cxn modelId="{5E314DE5-DAC4-4F9B-8CD8-6B66E8B57FC8}" srcId="{68B95961-207E-486B-90E5-D9E402A669D0}" destId="{C9E06140-5E93-4E6B-98AD-08DDEC57F48F}" srcOrd="2" destOrd="0" parTransId="{A24ABA86-A8C2-4BBB-9E8C-2B75B36D6973}" sibTransId="{9416D46F-44FE-4DC1-970C-EABFA3BC31AE}"/>
    <dgm:cxn modelId="{791CABBF-6ECE-4136-959E-040B8123792D}" type="presParOf" srcId="{66BD388F-3001-4156-B1F5-B91252521F97}" destId="{56EC02CA-2363-45B2-AB00-804047881C98}" srcOrd="0" destOrd="0" presId="urn:microsoft.com/office/officeart/2005/8/layout/hProcess9"/>
    <dgm:cxn modelId="{B76FFCAA-552B-4551-BE38-CEA502DD6FA9}" type="presParOf" srcId="{66BD388F-3001-4156-B1F5-B91252521F97}" destId="{16DB9F66-4A0C-4961-A48F-375C6165267A}" srcOrd="1" destOrd="0" presId="urn:microsoft.com/office/officeart/2005/8/layout/hProcess9"/>
    <dgm:cxn modelId="{1A71689D-E30A-4655-B7C7-98C994B28CAC}" type="presParOf" srcId="{16DB9F66-4A0C-4961-A48F-375C6165267A}" destId="{8EF511B6-F614-4F97-A8C3-B3510B971489}" srcOrd="0" destOrd="0" presId="urn:microsoft.com/office/officeart/2005/8/layout/hProcess9"/>
    <dgm:cxn modelId="{D987BCE5-DEBA-4408-9FDC-5E41FAC41ADE}" type="presParOf" srcId="{16DB9F66-4A0C-4961-A48F-375C6165267A}" destId="{657EFE26-F01C-4A30-B979-7A4D3B4D1765}" srcOrd="1" destOrd="0" presId="urn:microsoft.com/office/officeart/2005/8/layout/hProcess9"/>
    <dgm:cxn modelId="{CED68687-3AF3-4B43-87A3-C14E73A69884}" type="presParOf" srcId="{16DB9F66-4A0C-4961-A48F-375C6165267A}" destId="{EED3ADE6-6FB0-49CE-80B3-47C4CCBAAAB5}" srcOrd="2" destOrd="0" presId="urn:microsoft.com/office/officeart/2005/8/layout/hProcess9"/>
    <dgm:cxn modelId="{28ABB534-AAD6-44E0-AAD9-BAB25BEE5A6E}" type="presParOf" srcId="{16DB9F66-4A0C-4961-A48F-375C6165267A}" destId="{58DAD323-EFEA-4032-B7A7-E99F0DABDA0B}" srcOrd="3" destOrd="0" presId="urn:microsoft.com/office/officeart/2005/8/layout/hProcess9"/>
    <dgm:cxn modelId="{13A8409F-AA1B-4E31-A685-A77D76266420}" type="presParOf" srcId="{16DB9F66-4A0C-4961-A48F-375C6165267A}" destId="{568C30BF-B34B-4C6A-BB01-5ED4BCECC28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6062D-8E75-4196-864E-E125F060E0D5}">
      <dsp:nvSpPr>
        <dsp:cNvPr id="0" name=""/>
        <dsp:cNvSpPr/>
      </dsp:nvSpPr>
      <dsp:spPr>
        <a:xfrm>
          <a:off x="22100" y="869443"/>
          <a:ext cx="7620769" cy="1109874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7619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CONFASUBRA</a:t>
          </a:r>
        </a:p>
      </dsp:txBody>
      <dsp:txXfrm>
        <a:off x="22100" y="1146912"/>
        <a:ext cx="7343301" cy="554937"/>
      </dsp:txXfrm>
    </dsp:sp>
    <dsp:sp modelId="{D6BBFED0-0B5C-4DDC-BBC1-08259819CDBE}">
      <dsp:nvSpPr>
        <dsp:cNvPr id="0" name=""/>
        <dsp:cNvSpPr/>
      </dsp:nvSpPr>
      <dsp:spPr>
        <a:xfrm>
          <a:off x="22100" y="1710322"/>
          <a:ext cx="2347197" cy="21380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latin typeface="Arial" panose="020B0604020202020204" pitchFamily="34" charset="0"/>
              <a:cs typeface="Arial" panose="020B0604020202020204" pitchFamily="34" charset="0"/>
            </a:rPr>
            <a:t>Parâmetros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-Aprimoramento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-Manter princípios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-Incluir a todos: ativos e aposentados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-Propostas de curto, médio </a:t>
          </a:r>
          <a:r>
            <a:rPr lang="pt-BR" sz="1300" kern="1200">
              <a:latin typeface="Arial" panose="020B0604020202020204" pitchFamily="34" charset="0"/>
              <a:cs typeface="Arial" panose="020B0604020202020204" pitchFamily="34" charset="0"/>
            </a:rPr>
            <a:t>e longo prazo</a:t>
          </a:r>
          <a:endParaRPr lang="pt-BR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00" y="1710322"/>
        <a:ext cx="2347197" cy="2138026"/>
      </dsp:txXfrm>
    </dsp:sp>
    <dsp:sp modelId="{7807F718-E88B-4D6A-AC35-7AC04E1B2DA5}">
      <dsp:nvSpPr>
        <dsp:cNvPr id="0" name=""/>
        <dsp:cNvSpPr/>
      </dsp:nvSpPr>
      <dsp:spPr>
        <a:xfrm>
          <a:off x="2369297" y="1224406"/>
          <a:ext cx="5273572" cy="110987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7619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Arial" panose="020B0604020202020204" pitchFamily="34" charset="0"/>
              <a:cs typeface="Arial" panose="020B0604020202020204" pitchFamily="34" charset="0"/>
            </a:rPr>
            <a:t>Plenária 30/09 e 01/10</a:t>
          </a:r>
        </a:p>
      </dsp:txBody>
      <dsp:txXfrm>
        <a:off x="2369297" y="1501875"/>
        <a:ext cx="4996104" cy="554937"/>
      </dsp:txXfrm>
    </dsp:sp>
    <dsp:sp modelId="{524F0FA8-123E-4516-BEC0-15AF3A61343D}">
      <dsp:nvSpPr>
        <dsp:cNvPr id="0" name=""/>
        <dsp:cNvSpPr/>
      </dsp:nvSpPr>
      <dsp:spPr>
        <a:xfrm>
          <a:off x="2369297" y="2080280"/>
          <a:ext cx="2347197" cy="21380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latin typeface="Arial" panose="020B0604020202020204" pitchFamily="34" charset="0"/>
              <a:cs typeface="Arial" panose="020B0604020202020204" pitchFamily="34" charset="0"/>
            </a:rPr>
            <a:t>Proposta aprovada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-Mudança da Matriz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-Níveis de Capacitação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-Aceleração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-Manutenção das progressões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-Diminuição dos interstícios</a:t>
          </a:r>
        </a:p>
      </dsp:txBody>
      <dsp:txXfrm>
        <a:off x="2369297" y="2080280"/>
        <a:ext cx="2347197" cy="2138026"/>
      </dsp:txXfrm>
    </dsp:sp>
    <dsp:sp modelId="{38C1076D-2CFE-4CF6-83B0-2EF1193A3388}">
      <dsp:nvSpPr>
        <dsp:cNvPr id="0" name=""/>
        <dsp:cNvSpPr/>
      </dsp:nvSpPr>
      <dsp:spPr>
        <a:xfrm>
          <a:off x="4716494" y="1594365"/>
          <a:ext cx="2926375" cy="1109874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7619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latin typeface="Arial" panose="020B0604020202020204" pitchFamily="34" charset="0"/>
              <a:cs typeface="Arial" panose="020B0604020202020204" pitchFamily="34" charset="0"/>
            </a:rPr>
            <a:t>Entrega da Proposta ao MGI</a:t>
          </a:r>
        </a:p>
      </dsp:txBody>
      <dsp:txXfrm>
        <a:off x="4716494" y="1871834"/>
        <a:ext cx="2648907" cy="554937"/>
      </dsp:txXfrm>
    </dsp:sp>
    <dsp:sp modelId="{7CEA9E53-1FF9-42ED-AB7C-5AD61756B9FD}">
      <dsp:nvSpPr>
        <dsp:cNvPr id="0" name=""/>
        <dsp:cNvSpPr/>
      </dsp:nvSpPr>
      <dsp:spPr>
        <a:xfrm>
          <a:off x="4746421" y="2405249"/>
          <a:ext cx="2347197" cy="32460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 Instalação da Mesa Específica e Temporária, outubro/2023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 Apresentação da Proposta da FASUBRA, novembro;2023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 Unificação da proposta com SINASEFE, dezembro/2023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 GT Aprimoramento CNSC/MIG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fevereiro/2023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- Greve da FASUBRA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Arial" panose="020B0604020202020204" pitchFamily="34" charset="0"/>
              <a:cs typeface="Arial" panose="020B0604020202020204" pitchFamily="34" charset="0"/>
            </a:rPr>
            <a:t>março a junho de 2024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6421" y="2405249"/>
        <a:ext cx="2347197" cy="3246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84647-73F6-4CFB-8EE6-73360A914201}">
      <dsp:nvSpPr>
        <dsp:cNvPr id="0" name=""/>
        <dsp:cNvSpPr/>
      </dsp:nvSpPr>
      <dsp:spPr>
        <a:xfrm rot="5400000">
          <a:off x="4129520" y="-1345512"/>
          <a:ext cx="1526537" cy="460497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Lateralizada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3 Níveis de Classificação AB, CD e </a:t>
          </a:r>
          <a:r>
            <a:rPr lang="pt-BR" sz="1800" b="0" kern="1200" dirty="0" err="1">
              <a:latin typeface="Arial" panose="020B0604020202020204" pitchFamily="34" charset="0"/>
              <a:cs typeface="Arial" panose="020B0604020202020204" pitchFamily="34" charset="0"/>
            </a:rPr>
            <a:t>E</a:t>
          </a:r>
          <a:endParaRPr lang="pt-BR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19 Padrões salarias por </a:t>
          </a:r>
          <a:r>
            <a:rPr lang="pt-BR" sz="1800" b="0" kern="1200" dirty="0" err="1">
              <a:latin typeface="Arial" panose="020B0604020202020204" pitchFamily="34" charset="0"/>
              <a:cs typeface="Arial" panose="020B0604020202020204" pitchFamily="34" charset="0"/>
            </a:rPr>
            <a:t>N.Class</a:t>
          </a:r>
          <a:endParaRPr lang="pt-BR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590300" y="268227"/>
        <a:ext cx="4530459" cy="1377499"/>
      </dsp:txXfrm>
    </dsp:sp>
    <dsp:sp modelId="{C5E687C4-1DFB-4F8F-8140-896750595F58}">
      <dsp:nvSpPr>
        <dsp:cNvPr id="0" name=""/>
        <dsp:cNvSpPr/>
      </dsp:nvSpPr>
      <dsp:spPr>
        <a:xfrm>
          <a:off x="0" y="2891"/>
          <a:ext cx="2590300" cy="19081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Arial" panose="020B0604020202020204" pitchFamily="34" charset="0"/>
              <a:cs typeface="Arial" panose="020B0604020202020204" pitchFamily="34" charset="0"/>
            </a:rPr>
            <a:t>Matriz</a:t>
          </a:r>
        </a:p>
      </dsp:txBody>
      <dsp:txXfrm>
        <a:off x="93149" y="96040"/>
        <a:ext cx="2404002" cy="1721873"/>
      </dsp:txXfrm>
    </dsp:sp>
    <dsp:sp modelId="{8CE638E9-D98D-4E9C-A0B5-AA1976CC5AE0}">
      <dsp:nvSpPr>
        <dsp:cNvPr id="0" name=""/>
        <dsp:cNvSpPr/>
      </dsp:nvSpPr>
      <dsp:spPr>
        <a:xfrm rot="5400000">
          <a:off x="4129520" y="659854"/>
          <a:ext cx="1526537" cy="460497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Progressão por Mérito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Aceleração (7 níveis)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Interstícios 12 meses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590300" y="2273594"/>
        <a:ext cx="4530459" cy="1377499"/>
      </dsp:txXfrm>
    </dsp:sp>
    <dsp:sp modelId="{F0D9442B-C822-48D6-8C6D-765F996E2CF7}">
      <dsp:nvSpPr>
        <dsp:cNvPr id="0" name=""/>
        <dsp:cNvSpPr/>
      </dsp:nvSpPr>
      <dsp:spPr>
        <a:xfrm>
          <a:off x="0" y="2006471"/>
          <a:ext cx="2590300" cy="19081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Arial" panose="020B0604020202020204" pitchFamily="34" charset="0"/>
              <a:cs typeface="Arial" panose="020B0604020202020204" pitchFamily="34" charset="0"/>
            </a:rPr>
            <a:t>Desenvolvimento</a:t>
          </a:r>
        </a:p>
      </dsp:txBody>
      <dsp:txXfrm>
        <a:off x="93149" y="2099620"/>
        <a:ext cx="2404002" cy="1721873"/>
      </dsp:txXfrm>
    </dsp:sp>
    <dsp:sp modelId="{80FCB4F8-209F-4A5C-B484-678D375CEF8A}">
      <dsp:nvSpPr>
        <dsp:cNvPr id="0" name=""/>
        <dsp:cNvSpPr/>
      </dsp:nvSpPr>
      <dsp:spPr>
        <a:xfrm rot="5400000">
          <a:off x="4129520" y="2661648"/>
          <a:ext cx="1526537" cy="460497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Piso – referência N. Class. 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Correlação – 40% AB e 60% CD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IQ – fim da correlação Indireta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kern="1200" dirty="0">
              <a:latin typeface="Arial" panose="020B0604020202020204" pitchFamily="34" charset="0"/>
              <a:cs typeface="Arial" panose="020B0604020202020204" pitchFamily="34" charset="0"/>
            </a:rPr>
            <a:t>RSC – instituição para todos os servidores</a:t>
          </a:r>
        </a:p>
      </dsp:txBody>
      <dsp:txXfrm rot="-5400000">
        <a:off x="2590300" y="4275388"/>
        <a:ext cx="4530459" cy="1377499"/>
      </dsp:txXfrm>
    </dsp:sp>
    <dsp:sp modelId="{25636983-9444-40A6-B1B4-B65D015A3B09}">
      <dsp:nvSpPr>
        <dsp:cNvPr id="0" name=""/>
        <dsp:cNvSpPr/>
      </dsp:nvSpPr>
      <dsp:spPr>
        <a:xfrm>
          <a:off x="0" y="4010052"/>
          <a:ext cx="2590300" cy="19081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Arial" panose="020B0604020202020204" pitchFamily="34" charset="0"/>
              <a:cs typeface="Arial" panose="020B0604020202020204" pitchFamily="34" charset="0"/>
            </a:rPr>
            <a:t>Remuneração</a:t>
          </a:r>
        </a:p>
      </dsp:txBody>
      <dsp:txXfrm>
        <a:off x="93149" y="4103201"/>
        <a:ext cx="2404002" cy="17218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2B371-CB8B-404A-BA77-8D1F76ECFF3A}">
      <dsp:nvSpPr>
        <dsp:cNvPr id="0" name=""/>
        <dsp:cNvSpPr/>
      </dsp:nvSpPr>
      <dsp:spPr>
        <a:xfrm>
          <a:off x="3022017" y="711"/>
          <a:ext cx="4533025" cy="27760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Desconhecimento do PCCTAE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Desconhecimento da Proposta das entidades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Duas negativas: RSC e Reposicionamento dos Aposentados e Aposentadas</a:t>
          </a:r>
        </a:p>
      </dsp:txBody>
      <dsp:txXfrm>
        <a:off x="3022017" y="347720"/>
        <a:ext cx="3491998" cy="2082053"/>
      </dsp:txXfrm>
    </dsp:sp>
    <dsp:sp modelId="{B6E2E8CF-3FDC-430D-BE6E-ED82E7CE39B1}">
      <dsp:nvSpPr>
        <dsp:cNvPr id="0" name=""/>
        <dsp:cNvSpPr/>
      </dsp:nvSpPr>
      <dsp:spPr>
        <a:xfrm>
          <a:off x="0" y="711"/>
          <a:ext cx="3022017" cy="27760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Proposta de Reestruturação</a:t>
          </a:r>
        </a:p>
      </dsp:txBody>
      <dsp:txXfrm>
        <a:off x="135517" y="136228"/>
        <a:ext cx="2750983" cy="2505037"/>
      </dsp:txXfrm>
    </dsp:sp>
    <dsp:sp modelId="{73AEAD7B-2B11-4534-8217-11E7DF5E137B}">
      <dsp:nvSpPr>
        <dsp:cNvPr id="0" name=""/>
        <dsp:cNvSpPr/>
      </dsp:nvSpPr>
      <dsp:spPr>
        <a:xfrm>
          <a:off x="3022017" y="3054390"/>
          <a:ext cx="4533025" cy="27760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Nada para 2024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Nada específico para a reestruturação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  <a:t>Abertura para utilização dos 9% do reajuste linear na reestruturação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22017" y="3401399"/>
        <a:ext cx="3491998" cy="2082053"/>
      </dsp:txXfrm>
    </dsp:sp>
    <dsp:sp modelId="{6A0C53D8-8576-4D98-BD61-9216B2168188}">
      <dsp:nvSpPr>
        <dsp:cNvPr id="0" name=""/>
        <dsp:cNvSpPr/>
      </dsp:nvSpPr>
      <dsp:spPr>
        <a:xfrm>
          <a:off x="0" y="3054390"/>
          <a:ext cx="3022017" cy="27760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Recursos Orçamentários</a:t>
          </a:r>
        </a:p>
      </dsp:txBody>
      <dsp:txXfrm>
        <a:off x="135517" y="3189907"/>
        <a:ext cx="2750983" cy="25050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039CB-0C4F-44CA-889E-0F1FB671D146}">
      <dsp:nvSpPr>
        <dsp:cNvPr id="0" name=""/>
        <dsp:cNvSpPr/>
      </dsp:nvSpPr>
      <dsp:spPr>
        <a:xfrm>
          <a:off x="854" y="4212"/>
          <a:ext cx="7448401" cy="1942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Grupo de Trabalho</a:t>
          </a:r>
        </a:p>
      </dsp:txBody>
      <dsp:txXfrm>
        <a:off x="57742" y="61100"/>
        <a:ext cx="7334625" cy="1828533"/>
      </dsp:txXfrm>
    </dsp:sp>
    <dsp:sp modelId="{C9B3A3EB-8ADA-4415-98AD-7E0AB6269076}">
      <dsp:nvSpPr>
        <dsp:cNvPr id="0" name=""/>
        <dsp:cNvSpPr/>
      </dsp:nvSpPr>
      <dsp:spPr>
        <a:xfrm>
          <a:off x="854" y="2079343"/>
          <a:ext cx="4865526" cy="19423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Lei 11.091/2005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CNSC</a:t>
          </a:r>
        </a:p>
      </dsp:txBody>
      <dsp:txXfrm>
        <a:off x="57742" y="2136231"/>
        <a:ext cx="4751750" cy="1828533"/>
      </dsp:txXfrm>
    </dsp:sp>
    <dsp:sp modelId="{157ED475-3BE5-4F8B-8CFF-464406BC0E83}">
      <dsp:nvSpPr>
        <dsp:cNvPr id="0" name=""/>
        <dsp:cNvSpPr/>
      </dsp:nvSpPr>
      <dsp:spPr>
        <a:xfrm>
          <a:off x="854" y="4154474"/>
          <a:ext cx="2382725" cy="19423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Bancada Institucional </a:t>
          </a:r>
          <a:r>
            <a:rPr lang="pt-BR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(MEC e Gestores)</a:t>
          </a:r>
          <a:endParaRPr lang="pt-BR" sz="3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42" y="4211362"/>
        <a:ext cx="2268949" cy="1828533"/>
      </dsp:txXfrm>
    </dsp:sp>
    <dsp:sp modelId="{70DE0606-3A66-487A-9533-D91090539124}">
      <dsp:nvSpPr>
        <dsp:cNvPr id="0" name=""/>
        <dsp:cNvSpPr/>
      </dsp:nvSpPr>
      <dsp:spPr>
        <a:xfrm>
          <a:off x="2483655" y="4154474"/>
          <a:ext cx="2382725" cy="19423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Bancada Sindical </a:t>
          </a:r>
          <a:r>
            <a:rPr lang="pt-BR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(FASUBRA e SINASEFE)</a:t>
          </a:r>
        </a:p>
      </dsp:txBody>
      <dsp:txXfrm>
        <a:off x="2540543" y="4211362"/>
        <a:ext cx="2268949" cy="1828533"/>
      </dsp:txXfrm>
    </dsp:sp>
    <dsp:sp modelId="{98D25EB1-F96D-4094-8AC5-7AE4E383B539}">
      <dsp:nvSpPr>
        <dsp:cNvPr id="0" name=""/>
        <dsp:cNvSpPr/>
      </dsp:nvSpPr>
      <dsp:spPr>
        <a:xfrm>
          <a:off x="5066530" y="2079343"/>
          <a:ext cx="2382725" cy="19423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Mesa Específica e Temporária</a:t>
          </a:r>
        </a:p>
      </dsp:txBody>
      <dsp:txXfrm>
        <a:off x="5123418" y="2136231"/>
        <a:ext cx="2268949" cy="1828533"/>
      </dsp:txXfrm>
    </dsp:sp>
    <dsp:sp modelId="{F281C81F-FB1B-4A7A-8E83-8254D00BCA7E}">
      <dsp:nvSpPr>
        <dsp:cNvPr id="0" name=""/>
        <dsp:cNvSpPr/>
      </dsp:nvSpPr>
      <dsp:spPr>
        <a:xfrm>
          <a:off x="5066530" y="4154474"/>
          <a:ext cx="2382725" cy="19423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MGI</a:t>
          </a:r>
        </a:p>
      </dsp:txBody>
      <dsp:txXfrm>
        <a:off x="5123418" y="4211362"/>
        <a:ext cx="2268949" cy="18285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37C08-5595-46C5-BC74-81D1A7038502}">
      <dsp:nvSpPr>
        <dsp:cNvPr id="0" name=""/>
        <dsp:cNvSpPr/>
      </dsp:nvSpPr>
      <dsp:spPr>
        <a:xfrm rot="16200000">
          <a:off x="-1276217" y="1280038"/>
          <a:ext cx="6235907" cy="3675830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88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OBJETIVO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Elaborar estudos a fim de subsidiar o aprimoramento do Plano de Carreira dos Cargos Técnico-Administrativos em Educação (PCCTAE), instituído pela Lei nº 11.091,</a:t>
          </a:r>
          <a:br>
            <a:rPr lang="pt-BR" sz="20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t-BR" sz="20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 12 de janeiro de 2005.</a:t>
          </a: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3821" y="1247181"/>
        <a:ext cx="3675830" cy="3741545"/>
      </dsp:txXfrm>
    </dsp:sp>
    <dsp:sp modelId="{352ECB8F-D281-4B10-81D1-0DBBF0CEAE85}">
      <dsp:nvSpPr>
        <dsp:cNvPr id="0" name=""/>
        <dsp:cNvSpPr/>
      </dsp:nvSpPr>
      <dsp:spPr>
        <a:xfrm rot="16200000">
          <a:off x="2675299" y="1280038"/>
          <a:ext cx="6235907" cy="3675830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88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PERÍODO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 a 28 de março de 2024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Nivelamento sobre o PCCTAE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Histórico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Princípios e Diretrizes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 Núcleos Temáticos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Ingresso, princípio e desenvolvimento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Estrutura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3955337" y="1247181"/>
        <a:ext cx="3675830" cy="37415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C02CA-2363-45B2-AB00-804047881C98}">
      <dsp:nvSpPr>
        <dsp:cNvPr id="0" name=""/>
        <dsp:cNvSpPr/>
      </dsp:nvSpPr>
      <dsp:spPr>
        <a:xfrm>
          <a:off x="134854" y="0"/>
          <a:ext cx="7330243" cy="602604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511B6-F614-4F97-A8C3-B3510B971489}">
      <dsp:nvSpPr>
        <dsp:cNvPr id="0" name=""/>
        <dsp:cNvSpPr/>
      </dsp:nvSpPr>
      <dsp:spPr>
        <a:xfrm>
          <a:off x="8067" y="1807813"/>
          <a:ext cx="2417304" cy="24104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Reestruturar conforme Termo de Acordo</a:t>
          </a:r>
        </a:p>
      </dsp:txBody>
      <dsp:txXfrm>
        <a:off x="125734" y="1925480"/>
        <a:ext cx="2181970" cy="2175084"/>
      </dsp:txXfrm>
    </dsp:sp>
    <dsp:sp modelId="{EED3ADE6-6FB0-49CE-80B3-47C4CCBAAAB5}">
      <dsp:nvSpPr>
        <dsp:cNvPr id="0" name=""/>
        <dsp:cNvSpPr/>
      </dsp:nvSpPr>
      <dsp:spPr>
        <a:xfrm>
          <a:off x="2546383" y="1807813"/>
          <a:ext cx="2417304" cy="24104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Garantir todos os pontos que estão fora do Projeto de Lei</a:t>
          </a:r>
        </a:p>
      </dsp:txBody>
      <dsp:txXfrm>
        <a:off x="2664050" y="1925480"/>
        <a:ext cx="2181970" cy="2175084"/>
      </dsp:txXfrm>
    </dsp:sp>
    <dsp:sp modelId="{568C30BF-B34B-4C6A-BB01-5ED4BCECC288}">
      <dsp:nvSpPr>
        <dsp:cNvPr id="0" name=""/>
        <dsp:cNvSpPr/>
      </dsp:nvSpPr>
      <dsp:spPr>
        <a:xfrm>
          <a:off x="5084700" y="1807813"/>
          <a:ext cx="2417304" cy="241041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Conquistar Recursos para Recomposição orçamento e a democracia plena nas IFE.</a:t>
          </a:r>
        </a:p>
      </dsp:txBody>
      <dsp:txXfrm>
        <a:off x="5202367" y="1925480"/>
        <a:ext cx="2181970" cy="2175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80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35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60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12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05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38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88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93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3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1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8774-22BA-4289-8D68-470DCC50BD92}" type="datetimeFigureOut">
              <a:rPr lang="pt-BR" smtClean="0"/>
              <a:t>12/08/2024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81B5-1242-45FA-946E-40E7882F5E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0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fasubra.org.br/geral/conheca-a-proposta-da-fasubra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B68E2-DD07-B977-1956-4F5925768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45" y="1287256"/>
            <a:ext cx="9563724" cy="2775081"/>
          </a:xfrm>
        </p:spPr>
        <p:txBody>
          <a:bodyPr>
            <a:noAutofit/>
          </a:bodyPr>
          <a:lstStyle/>
          <a:p>
            <a:b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ACORDO DA GREVE DE 2024</a:t>
            </a:r>
            <a:b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OS IMPACTOS NO PCCTAE</a:t>
            </a:r>
            <a:b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4EFB7B-E277-E4EE-5F61-198A3061D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86" y="5330332"/>
            <a:ext cx="8673427" cy="1322587"/>
          </a:xfrm>
        </p:spPr>
        <p:txBody>
          <a:bodyPr>
            <a:normAutofit fontScale="70000" lnSpcReduction="20000"/>
          </a:bodyPr>
          <a:lstStyle/>
          <a:p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Marcelo Rosa Pereira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Coordenador Jurídico e Relações de Trabalho da FASUBRA</a:t>
            </a: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de Supervisão da Carreia</a:t>
            </a:r>
          </a:p>
        </p:txBody>
      </p:sp>
    </p:spTree>
    <p:extLst>
      <p:ext uri="{BB962C8B-B14F-4D97-AF65-F5344CB8AC3E}">
        <p14:creationId xmlns:p14="http://schemas.microsoft.com/office/powerpoint/2010/main" val="1177008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97815" marR="249555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segunda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</a:p>
          <a:p>
            <a:pPr marL="0" marR="248920" lvl="0" indent="0">
              <a:lnSpc>
                <a:spcPct val="150000"/>
              </a:lnSpc>
              <a:buSzPts val="1200"/>
              <a:buNone/>
              <a:tabLst>
                <a:tab pos="798195" algn="l"/>
              </a:tabLst>
            </a:pP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Vencimento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Básico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referência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corresponderá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valor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nível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classificação "E",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 seguintes correlações:</a:t>
            </a:r>
            <a:endParaRPr lang="pt-BR" sz="20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69875" lvl="1" indent="187325" algn="r" defTabSz="180975">
              <a:spcBef>
                <a:spcPts val="1230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romanLcPeriod"/>
              <a:tabLst>
                <a:tab pos="719138" algn="l"/>
              </a:tabLst>
            </a:pP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"A"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corresponderá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36%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piso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referência;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69875" lvl="1" indent="187325" algn="r" defTabSz="180975">
              <a:buSzPts val="1200"/>
              <a:buFont typeface="Calibri" panose="020F0502020204030204" pitchFamily="34" charset="0"/>
              <a:buAutoNum type="romanLcPeriod"/>
              <a:tabLst>
                <a:tab pos="719138" algn="l"/>
              </a:tabLst>
            </a:pP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"B"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corresponderá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40% do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piso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referência;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69875" lvl="1" indent="187325" algn="r" defTabSz="180975">
              <a:spcBef>
                <a:spcPts val="5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romanLcPeriod"/>
              <a:tabLst>
                <a:tab pos="719138" algn="l"/>
              </a:tabLst>
            </a:pP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"C"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corresponderá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50%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piso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referência; 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69875" lvl="1" indent="187325" algn="r" defTabSz="180975">
              <a:buSzPts val="1200"/>
              <a:buFont typeface="Calibri" panose="020F0502020204030204" pitchFamily="34" charset="0"/>
              <a:buAutoNum type="romanLcPeriod"/>
              <a:tabLst>
                <a:tab pos="719138" algn="l"/>
              </a:tabLst>
            </a:pP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"D"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corresponderá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61% do piso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referência.</a:t>
            </a:r>
          </a:p>
          <a:p>
            <a:pPr marL="0" lvl="0" indent="0">
              <a:spcBef>
                <a:spcPts val="205"/>
              </a:spcBef>
              <a:spcAft>
                <a:spcPts val="0"/>
              </a:spcAft>
              <a:buSzPts val="1200"/>
              <a:buNone/>
              <a:tabLst>
                <a:tab pos="796925" algn="l"/>
              </a:tabLst>
            </a:pP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e) Os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steps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serão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elevados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3,9%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4%</a:t>
            </a:r>
            <a:r>
              <a:rPr lang="pt-PT" sz="20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janeiro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2025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4,1%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abril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2026;</a:t>
            </a:r>
            <a:endParaRPr lang="pt-BR" sz="20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r">
              <a:buSzPts val="1200"/>
              <a:buFont typeface="Calibri" panose="020F0502020204030204" pitchFamily="34" charset="0"/>
              <a:buAutoNum type="romanLcPeriod"/>
              <a:tabLst>
                <a:tab pos="1121410" algn="l"/>
              </a:tabLst>
            </a:pPr>
            <a:endParaRPr lang="pt-BR" sz="20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15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9555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P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segunda </a:t>
            </a:r>
            <a:r>
              <a:rPr lang="pt-P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</a:p>
          <a:p>
            <a:pPr marL="0" marR="248285" lvl="0" indent="0" algn="just">
              <a:lnSpc>
                <a:spcPct val="150000"/>
              </a:lnSpc>
              <a:buSzPts val="1200"/>
              <a:buNone/>
              <a:tabLst>
                <a:tab pos="798195" algn="l"/>
              </a:tabLst>
            </a:pP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f) A</a:t>
            </a:r>
            <a:r>
              <a:rPr lang="pt-P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aceleração</a:t>
            </a:r>
            <a:r>
              <a:rPr lang="pt-PT" sz="20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progressão</a:t>
            </a:r>
            <a:r>
              <a:rPr lang="pt-PT" sz="20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capacitação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dará</a:t>
            </a:r>
            <a:r>
              <a:rPr lang="pt-P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cada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anos,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regras</a:t>
            </a:r>
            <a:r>
              <a:rPr lang="pt-P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transição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serão regulamentadas pela CNS/MEC; e</a:t>
            </a:r>
            <a:endParaRPr lang="pt-B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248285" lvl="0" indent="0" algn="just">
              <a:lnSpc>
                <a:spcPct val="150000"/>
              </a:lnSpc>
              <a:buSzPts val="1200"/>
              <a:buNone/>
              <a:tabLst>
                <a:tab pos="798195" algn="l"/>
              </a:tabLst>
            </a:pPr>
            <a:r>
              <a:rPr lang="pt-BR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g)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Incentivo à Qualificação (IQ) relativo à Área de Conhecimento com Relação Indireta será extinto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contar</a:t>
            </a:r>
            <a:r>
              <a:rPr lang="pt-PT" sz="20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janeiro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2025,</a:t>
            </a:r>
            <a:r>
              <a:rPr lang="pt-P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sendo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servidor</a:t>
            </a:r>
            <a:r>
              <a:rPr lang="pt-PT" sz="2000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beneficiário</a:t>
            </a:r>
            <a:r>
              <a:rPr lang="pt-PT" sz="20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Incentivo</a:t>
            </a:r>
            <a:r>
              <a:rPr lang="pt-PT" sz="2000" spc="1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enquadrado</a:t>
            </a:r>
            <a:r>
              <a:rPr lang="pt-PT" sz="2000" spc="-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 mesmo valor da Área de Conhecimento com Relação Direta, sem efeitos retroativos.</a:t>
            </a:r>
            <a:endParaRPr lang="pt-BR" sz="20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r">
              <a:buSzPts val="1200"/>
              <a:buFont typeface="Calibri" panose="020F0502020204030204" pitchFamily="34" charset="0"/>
              <a:buAutoNum type="romanLcPeriod"/>
              <a:tabLst>
                <a:tab pos="1121410" algn="l"/>
              </a:tabLst>
            </a:pPr>
            <a:endParaRPr lang="pt-BR" sz="11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4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8285" algn="just">
              <a:lnSpc>
                <a:spcPct val="150000"/>
              </a:lnSpc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terceira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 parcela complementar de que tratam os parágrafos 2º e 3º do art. 15 da Lei nº 11.091, de 12 de janeiro de 2005 (VBC), não será absorvida por força da implementação dos novos valores e estruturas remuneratórias.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730"/>
              </a:spcBef>
              <a:buNone/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r">
              <a:buSzPts val="1200"/>
              <a:buFont typeface="Calibri" panose="020F0502020204030204" pitchFamily="34" charset="0"/>
              <a:buAutoNum type="romanLcPeriod"/>
              <a:tabLst>
                <a:tab pos="1121410" algn="l"/>
              </a:tabLst>
            </a:pPr>
            <a:endParaRPr lang="pt-BR" sz="14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72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8920" algn="just">
              <a:lnSpc>
                <a:spcPct val="150000"/>
              </a:lnSpc>
              <a:spcAft>
                <a:spcPts val="0"/>
              </a:spcAft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</a:t>
            </a:r>
            <a:r>
              <a:rPr lang="pt-PT" sz="20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quarta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Reconhecimento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Saberes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Competências -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RSC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será implantado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carreira dos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Técnico-Administrativos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Educação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contar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abril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2026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será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instituido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Grupo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Trabalho coordenado pela CNS/MEC, com a participação das entidades sindicais representativas da categoria e representantes do Governo, para sua regulamentação, no prazo de até 180 dias, a partir da assinatura do presente Termo.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r">
              <a:buSzPts val="1200"/>
              <a:buFont typeface="Calibri" panose="020F0502020204030204" pitchFamily="34" charset="0"/>
              <a:buAutoNum type="romanLcPeriod"/>
              <a:tabLst>
                <a:tab pos="1121410" algn="l"/>
              </a:tabLst>
            </a:pPr>
            <a:endParaRPr lang="pt-BR" sz="12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1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97815" marR="25019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quinta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O Decreto nº 9.991/19 será revisado e alterado para que seja permitido que as IFE elaborem e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executem seus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planejamentos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planos específicos,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retorno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capacitação para as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universidades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institutos,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 prazo até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dezembro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2024, a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partir da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assinatura do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presente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97815" algn="just"/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</a:t>
            </a:r>
            <a:r>
              <a:rPr lang="pt-PT" sz="2400" b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sexta</a:t>
            </a:r>
            <a:r>
              <a:rPr lang="pt-PT" sz="24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Será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promovida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racionalização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cargos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vagos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vagar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(cargo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amplo).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r">
              <a:buSzPts val="1200"/>
              <a:buFont typeface="Calibri" panose="020F0502020204030204" pitchFamily="34" charset="0"/>
              <a:buAutoNum type="romanLcPeriod"/>
              <a:tabLst>
                <a:tab pos="1121410" algn="l"/>
              </a:tabLst>
            </a:pPr>
            <a:endParaRPr lang="pt-BR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82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7815" marR="25019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Cláusula oitava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No período de agosto a dezembro de 2024 será criado GT no MGI, com a participação do MEC e das entidades sindicais, para análise e levantamento de impactos relativos ao contingente de servidores que permaneceram no PUCRCE e que desejam a reabertura de prazo para adesão ao PCCTAE. Em se constatando a viabilidade, a medida será implantada em 2025. </a:t>
            </a:r>
            <a:endParaRPr lang="pt-BR" sz="24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03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97815" marR="25019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Cláusula nona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O reposicionamento dos aposentados, por ocasião da criação do PCCTAE, e que foram enquadrados considerando o tempo de serviço público federal, será tratado em GT no MGI/MEC-CNS, com a participação das entidades representativas, para análise e levantamento de impacto, no período entre agosto e dezembro de 2024. Em se constatando a viabilidade, a medida será implantada em 2025. </a:t>
            </a:r>
            <a:endParaRPr lang="pt-BR" sz="32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25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8920" algn="just">
              <a:lnSpc>
                <a:spcPct val="150000"/>
              </a:lnSpc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décima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Implantação da “hora ficta” para os servidores dos hospitais universitários e dos demais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servidores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RJU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trabalham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regime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plantão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escala,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prazo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até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60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(sessenta) dias, a partir da assinatura do presente Termo.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745"/>
              </a:spcBef>
              <a:buNone/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65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8285" algn="just">
              <a:lnSpc>
                <a:spcPct val="150000"/>
              </a:lnSpc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décima primeira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 proposta de Institucionalização do plantão de 12 horas x 60 horas para servidores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Hospitais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Universitários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vigilantes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trabalham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regime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plantão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escala, será objeto de tratamento em GT no MGI, com a participação das entidades representativas, no período de agosto a dezembro de 2024.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481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7815" marR="249555" algn="just">
              <a:lnSpc>
                <a:spcPct val="150000"/>
              </a:lnSpc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décima segunda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O presente Acordo se aplica aos aposentados, em conformidade com as regras que regem suas aposentadorias.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6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1A36C-3CAC-AE2B-6B19-EA2D73A4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Pequeno Histórico para a Reestruturação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245929C-CD15-FD78-8E24-159EEF32A7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862265"/>
              </p:ext>
            </p:extLst>
          </p:nvPr>
        </p:nvGraphicFramePr>
        <p:xfrm>
          <a:off x="4527030" y="539644"/>
          <a:ext cx="7664970" cy="5981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399DDE38-6591-FB7B-D45A-411BE32082E0}"/>
              </a:ext>
            </a:extLst>
          </p:cNvPr>
          <p:cNvSpPr txBox="1"/>
          <p:nvPr/>
        </p:nvSpPr>
        <p:spPr>
          <a:xfrm>
            <a:off x="1289154" y="269823"/>
            <a:ext cx="317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Saudação e agradecimento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Hetero identificação</a:t>
            </a:r>
          </a:p>
        </p:txBody>
      </p:sp>
    </p:spTree>
    <p:extLst>
      <p:ext uri="{BB962C8B-B14F-4D97-AF65-F5344CB8AC3E}">
        <p14:creationId xmlns:p14="http://schemas.microsoft.com/office/powerpoint/2010/main" val="3707148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7815" marR="247650" algn="just">
              <a:lnSpc>
                <a:spcPct val="150000"/>
              </a:lnSpc>
              <a:spcBef>
                <a:spcPts val="1260"/>
              </a:spcBef>
              <a:spcAft>
                <a:spcPts val="0"/>
              </a:spcAft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</a:t>
            </a:r>
            <a:r>
              <a:rPr lang="pt-PT" sz="2000" b="1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décima</a:t>
            </a:r>
            <a:r>
              <a:rPr lang="pt-PT" sz="20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terceira</a:t>
            </a:r>
            <a:r>
              <a:rPr lang="pt-PT" sz="2000" b="1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Ministério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Educação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MEC,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âmbito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suas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competências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atuação, promoverá estudos, no prazo de até 180 dias após a assinatura do presente Termo, e dará encaminhamento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implementação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2025,</a:t>
            </a:r>
            <a:r>
              <a:rPr lang="pt-PT" sz="2000" spc="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intermédio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Comissão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Nacional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Supervisão - CNS/PCCTAE e da Mesa Setorial do MEC, às seguintes demandas: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1245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alphaLcParenR"/>
              <a:tabLst>
                <a:tab pos="797560" algn="l"/>
              </a:tabLst>
            </a:pP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afastamento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pós-graduação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(extensão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pt-PT" sz="20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art.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</a:t>
            </a:r>
            <a:r>
              <a:rPr lang="pt-PT" sz="20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nº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12.772/2012);</a:t>
            </a:r>
            <a:endParaRPr lang="pt-BR" sz="20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200"/>
              <a:buFont typeface="Calibri" panose="020F0502020204030204" pitchFamily="34" charset="0"/>
              <a:buAutoNum type="alphaLcParenR"/>
              <a:tabLst>
                <a:tab pos="797560" algn="l"/>
              </a:tabLst>
            </a:pP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revisão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das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condições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concessão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adicionais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0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insalubridade</a:t>
            </a:r>
            <a:r>
              <a:rPr lang="pt-PT" sz="20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pt-PT" sz="20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0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periculosidade;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05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SzPts val="1200"/>
              <a:buNone/>
              <a:tabLst>
                <a:tab pos="797560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reconhecimento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cursos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pós-graduação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exterior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observada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Capes;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250190" lvl="0" indent="0" algn="just">
              <a:lnSpc>
                <a:spcPct val="150000"/>
              </a:lnSpc>
              <a:buSzPts val="1200"/>
              <a:buNone/>
              <a:tabLst>
                <a:tab pos="79819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aproveitamento das disciplinas de graduação e pós-graduação para pleitear progressão por capacitação para todos os níveis de classificação e de cursos de aperfeiçoamento para fins de Incentivo à Qualificação;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Bef>
                <a:spcPts val="1255"/>
              </a:spcBef>
              <a:spcAft>
                <a:spcPts val="0"/>
              </a:spcAft>
              <a:buSzPts val="1200"/>
              <a:buNone/>
              <a:tabLst>
                <a:tab pos="79692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e) racionalização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cargos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ocupados;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Bef>
                <a:spcPts val="1255"/>
              </a:spcBef>
              <a:spcAft>
                <a:spcPts val="0"/>
              </a:spcAft>
              <a:buSzPts val="1200"/>
              <a:buNone/>
              <a:tabLst>
                <a:tab pos="796925" algn="l"/>
              </a:tabLst>
            </a:pPr>
            <a:r>
              <a:rPr lang="pt-BR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f)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estabelecer</a:t>
            </a:r>
            <a:r>
              <a:rPr lang="pt-PT" sz="2400" spc="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debate</a:t>
            </a:r>
            <a:r>
              <a:rPr lang="pt-PT" sz="2400" spc="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sobre</a:t>
            </a:r>
            <a:r>
              <a:rPr lang="pt-PT" sz="2400" spc="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democratização</a:t>
            </a:r>
            <a:r>
              <a:rPr lang="pt-PT" sz="2400" spc="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nas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IFE,</a:t>
            </a:r>
            <a:r>
              <a:rPr lang="pt-PT" sz="2400" spc="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400" spc="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participação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ampla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6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SzPts val="1200"/>
              <a:buNone/>
              <a:tabLst>
                <a:tab pos="797560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reconhecimento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cursos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pós-graduação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exterior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observada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normas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Capes;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250190" lvl="0" indent="0" algn="just">
              <a:lnSpc>
                <a:spcPct val="150000"/>
              </a:lnSpc>
              <a:buSzPts val="1200"/>
              <a:buNone/>
              <a:tabLst>
                <a:tab pos="79819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aproveitamento das disciplinas de graduação e pós-graduação para pleitear progressão por capacitação para todos os níveis de classificação e de cursos de aperfeiçoamento para fins de Incentivo à Qualificação;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spcBef>
                <a:spcPts val="1255"/>
              </a:spcBef>
              <a:spcAft>
                <a:spcPts val="0"/>
              </a:spcAft>
              <a:buSzPts val="1200"/>
              <a:buNone/>
              <a:tabLst>
                <a:tab pos="79692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e) racionalização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cargos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ocupados;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pt-BR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f)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estabelecer</a:t>
            </a:r>
            <a:r>
              <a:rPr lang="pt-PT" sz="2400" spc="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processo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debate</a:t>
            </a:r>
            <a:r>
              <a:rPr lang="pt-PT" sz="2400" spc="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sobre</a:t>
            </a:r>
            <a:r>
              <a:rPr lang="pt-PT" sz="2400" spc="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democratização</a:t>
            </a:r>
            <a:r>
              <a:rPr lang="pt-PT" sz="2400" spc="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nas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IFE,</a:t>
            </a:r>
            <a:r>
              <a:rPr lang="pt-PT" sz="2400" spc="5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400" spc="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participação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ampla</a:t>
            </a:r>
            <a:r>
              <a:rPr lang="pt-PT" sz="2400" spc="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BR" spc="-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</a:rPr>
              <a:t>representação do governo e das entidades sindicas ANDIFES e CONIF; </a:t>
            </a:r>
          </a:p>
          <a:p>
            <a:pPr marL="0" lvl="0" indent="0">
              <a:spcBef>
                <a:spcPts val="1255"/>
              </a:spcBef>
              <a:spcAft>
                <a:spcPts val="0"/>
              </a:spcAft>
              <a:buSzPts val="1200"/>
              <a:buNone/>
              <a:tabLst>
                <a:tab pos="796925" algn="l"/>
              </a:tabLst>
            </a:pP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81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endParaRPr lang="pt-BR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400" dirty="0">
                <a:solidFill>
                  <a:srgbClr val="000000"/>
                </a:solidFill>
                <a:latin typeface="Calibri" panose="020F0502020204030204" pitchFamily="34" charset="0"/>
              </a:rPr>
              <a:t>g)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jornada de trabalho de 6 horas ininterruptas (30 horas); </a:t>
            </a:r>
          </a:p>
          <a:p>
            <a:pPr marL="0" indent="0">
              <a:buNone/>
            </a:pP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h) carga horária das profissões regulamentadas; </a:t>
            </a:r>
          </a:p>
          <a:p>
            <a:pPr marL="0" indent="0">
              <a:buNone/>
            </a:pP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f) concursos de Intérpretes de LIBRAS (Nível E), com aumento de vagas para esses cargos nas IFE e com condições igualitárias de trabalho na rede, com definição de novos concursos, a partir de estudos; e </a:t>
            </a:r>
          </a:p>
          <a:p>
            <a:endParaRPr lang="pt-BR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97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i) será promovida a revisão dos fazeres (atribuições), a partir dos estudos a serem realizados pela CNS/MEC, com prazo de até 180 dias, a partir da assinatura do presenta Termo. </a:t>
            </a:r>
          </a:p>
          <a:p>
            <a:pPr marL="0" indent="0">
              <a:buNone/>
            </a:pP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Parágrafo único - Os temas que extrapolam a competência exclusiva do MEC serão encaminhados aos órgãos competentes, para estudo de viabilidade. Constatada a viabilidade, a medida será implementada em 2025.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17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Cláusula décima quarta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A compensação de trabalho em decorrência da participação em movimento grevista observará aspectos qualitativos, com a reposição das atividades represadas e/ou do calendário acadêmico, conforme plano de trabalho a ser pactuado entre as entidades representativas da categoria e sua instituição. </a:t>
            </a:r>
          </a:p>
          <a:p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Cláusula décima quinta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O presente Acordo não compromete o direito das entidades sindicais em apresentar outras pautas, não remuneratórias, nos foros adequados. 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88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Cláusula décima sexta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– Cumpridos os trâmites internos no âmbito do Governo Federal, os termos do presente Acordo serão remetidos à apreciação das autoridades competentes para encaminhamento ao Congresso Nacional, por meio de Projeto de Lei. </a:t>
            </a:r>
            <a:endParaRPr lang="pt-BR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644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11858-90C0-BF54-75FC-329FE4314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CNSC/MEX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D9224D-EC10-2520-9BEC-673782F40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931" y="224852"/>
            <a:ext cx="7240249" cy="634084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O trabalho foi iniciado em reunião nos dias 17 e 18 de Julho</a:t>
            </a:r>
          </a:p>
          <a:p>
            <a:pPr marL="0" indent="0">
              <a:buNone/>
            </a:pP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Priorizar o PL de alteração da Lei 11.091/2005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Trabalhar a regulamentação por decretos ou portarias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Criados 3 Grupos de Trabalho:</a:t>
            </a:r>
          </a:p>
          <a:p>
            <a:pPr lvl="1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Cargos – Marcelo, Tônia e Vânia,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Aida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como assessoria</a:t>
            </a:r>
          </a:p>
          <a:p>
            <a:pPr lvl="1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Desenvolvimento – Marcelo, Cristina e Fatinha</a:t>
            </a:r>
            <a:r>
              <a:rPr lang="pt-BR" sz="2400">
                <a:latin typeface="Arial" panose="020B0604020202020204" pitchFamily="34" charset="0"/>
                <a:cs typeface="Arial" panose="020B0604020202020204" pitchFamily="34" charset="0"/>
              </a:rPr>
              <a:t>, Daniel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como assessoria</a:t>
            </a:r>
          </a:p>
          <a:p>
            <a:pPr lvl="1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RSC – Agnaldo,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Almiram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Rolando, Fernando como assessoria</a:t>
            </a:r>
          </a:p>
          <a:p>
            <a:pPr lvl="1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96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69907-AF60-0502-6BEB-1BA9B6A2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69" y="2349925"/>
            <a:ext cx="3657600" cy="2456442"/>
          </a:xfrm>
        </p:spPr>
        <p:txBody>
          <a:bodyPr/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Reposicionamento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0CC46DEE-2CAF-BEC7-A95E-17E9322AEA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951" y="2077"/>
            <a:ext cx="7165297" cy="68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551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544305-4121-800C-1CE4-4B2C1E6B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/>
              <a:t>Nossa grande luta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95C5878-5A1F-EDE3-A26A-1FC6981837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841004"/>
              </p:ext>
            </p:extLst>
          </p:nvPr>
        </p:nvGraphicFramePr>
        <p:xfrm>
          <a:off x="4542021" y="194874"/>
          <a:ext cx="7510072" cy="602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248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9E8F6-C137-0D0F-C724-89D44B053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334935"/>
            <a:ext cx="3498979" cy="2456442"/>
          </a:xfrm>
        </p:spPr>
        <p:txBody>
          <a:bodyPr/>
          <a:lstStyle/>
          <a:p>
            <a:r>
              <a:rPr lang="pt-BR" b="1" dirty="0"/>
              <a:t>A proposta das Entidades Sindicais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46E6274-4AFB-03FD-CA5E-B0C7E8D8D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070565"/>
              </p:ext>
            </p:extLst>
          </p:nvPr>
        </p:nvGraphicFramePr>
        <p:xfrm>
          <a:off x="4781861" y="479685"/>
          <a:ext cx="7195279" cy="5921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nda 4">
            <a:extLst>
              <a:ext uri="{FF2B5EF4-FFF2-40B4-BE49-F238E27FC236}">
                <a16:creationId xmlns:a16="http://schemas.microsoft.com/office/drawing/2014/main" id="{8888EC49-5975-D162-6D12-29D1ECECDCE9}"/>
              </a:ext>
            </a:extLst>
          </p:cNvPr>
          <p:cNvSpPr/>
          <p:nvPr/>
        </p:nvSpPr>
        <p:spPr>
          <a:xfrm>
            <a:off x="899410" y="5306518"/>
            <a:ext cx="3498979" cy="1094282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https://fasubra.org.br/geral/conheca-a-proposta-da-fasubra/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3AB09-0C83-0512-F5ED-5129B8D7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Reunião de Fevereiro de 2024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1860912-2761-E114-49D4-AE7A24C5A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543902"/>
              </p:ext>
            </p:extLst>
          </p:nvPr>
        </p:nvGraphicFramePr>
        <p:xfrm>
          <a:off x="4512039" y="449705"/>
          <a:ext cx="7555043" cy="5831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7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ED5FE-0E38-A9C1-935F-E8E9093C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Resultado da Terceira  Reunião da Mesa Específica e Temporária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91EC91C0-DD1C-6CD6-0BF3-9C99DEEE11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263775"/>
              </p:ext>
            </p:extLst>
          </p:nvPr>
        </p:nvGraphicFramePr>
        <p:xfrm>
          <a:off x="4571999" y="269823"/>
          <a:ext cx="7450111" cy="610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35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E3FB8-E370-F566-8F3C-E0021FE0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Grupo de Trabalho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6649A4ED-A7F1-AC5C-BD7E-4692EAE87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451462"/>
              </p:ext>
            </p:extLst>
          </p:nvPr>
        </p:nvGraphicFramePr>
        <p:xfrm>
          <a:off x="4557010" y="284813"/>
          <a:ext cx="7634990" cy="6235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93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1672C-1CEE-CF0E-028E-834EB654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0554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C00000"/>
                </a:solidFill>
              </a:rPr>
              <a:t>Posicionamento do GT Reestruturação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1BB3E4E6-114C-F056-57AC-F36D3C167E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824"/>
          <a:stretch/>
        </p:blipFill>
        <p:spPr>
          <a:xfrm>
            <a:off x="247879" y="854440"/>
            <a:ext cx="11804212" cy="5990726"/>
          </a:xfrm>
        </p:spPr>
      </p:pic>
    </p:spTree>
    <p:extLst>
      <p:ext uri="{BB962C8B-B14F-4D97-AF65-F5344CB8AC3E}">
        <p14:creationId xmlns:p14="http://schemas.microsoft.com/office/powerpoint/2010/main" val="307000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</a:t>
            </a:r>
            <a:r>
              <a:rPr lang="pt-PT" sz="2400" b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primeira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reestruturação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remuneratória dos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servidores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cargos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Técnico-Administrativos em Educação se dará em duas parcelas, sendo a primeira, de 9%, em janeiro de 2025 e a segunda, de 5%, em abril de 2026, conforme Anexo.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522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99EF-09CC-E7BC-0BA0-B23623C6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 TERMO DE ACORDO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A6475-32A1-45D8-3CE5-DAF8CC5B7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97815" marR="249555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pt-P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Cláusula segunda </a:t>
            </a:r>
            <a:r>
              <a:rPr lang="pt-P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Em janeiro de 2025, a carreira dos cargos Técnico-Administrativos em Educação assumirá a seguinte estrutura: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248920" lvl="0" indent="-342900">
              <a:lnSpc>
                <a:spcPct val="150000"/>
              </a:lnSpc>
              <a:spcBef>
                <a:spcPts val="1245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alphaLcParenR"/>
              <a:tabLst>
                <a:tab pos="79819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Verticalização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estrutura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remuneratória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cargos,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unificação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matriz</a:t>
            </a:r>
            <a:r>
              <a:rPr lang="pt-PT" sz="24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única</a:t>
            </a:r>
            <a:r>
              <a:rPr lang="pt-PT" sz="24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</a:t>
            </a:r>
            <a:r>
              <a:rPr lang="pt-PT" sz="24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19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padrões;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248285" lvl="0" indent="-342900">
              <a:lnSpc>
                <a:spcPct val="150000"/>
              </a:lnSpc>
              <a:spcBef>
                <a:spcPts val="1230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alphaLcParenR"/>
              <a:tabLst>
                <a:tab pos="798195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Diminuição do interstício necessário para a progressão por mérito profissional de 18 para 12</a:t>
            </a:r>
            <a:r>
              <a:rPr lang="pt-PT" sz="2400" spc="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meses;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1245"/>
              </a:spcBef>
              <a:spcAft>
                <a:spcPts val="0"/>
              </a:spcAft>
              <a:buSzPts val="1200"/>
              <a:buFont typeface="Calibri" panose="020F0502020204030204" pitchFamily="34" charset="0"/>
              <a:buAutoNum type="alphaLcParenR"/>
              <a:tabLst>
                <a:tab pos="797560" algn="l"/>
              </a:tabLst>
            </a:pP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Tempo</a:t>
            </a:r>
            <a:r>
              <a:rPr lang="pt-PT" sz="24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desenvolvimento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18 anos,</a:t>
            </a:r>
            <a:r>
              <a:rPr lang="pt-PT" sz="24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até</a:t>
            </a:r>
            <a:r>
              <a:rPr lang="pt-PT" sz="24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final</a:t>
            </a:r>
            <a:r>
              <a:rPr lang="pt-PT" sz="24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</a:t>
            </a:r>
            <a:r>
              <a:rPr lang="pt-PT" sz="2400" spc="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PT" sz="24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carreira;</a:t>
            </a:r>
            <a:endParaRPr lang="pt-BR" sz="2400" spc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0466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567</TotalTime>
  <Words>1786</Words>
  <Application>Microsoft Office PowerPoint</Application>
  <PresentationFormat>Widescreen</PresentationFormat>
  <Paragraphs>150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Rockwell</vt:lpstr>
      <vt:lpstr>Wingdings</vt:lpstr>
      <vt:lpstr>Atlas</vt:lpstr>
      <vt:lpstr>  O ACORDO DA GREVE DE 2024 E OS IMPACTOS NO PCCTAE </vt:lpstr>
      <vt:lpstr>Pequeno Histórico para a Reestruturação</vt:lpstr>
      <vt:lpstr>A proposta das Entidades Sindicais</vt:lpstr>
      <vt:lpstr>Reunião de Fevereiro de 2024</vt:lpstr>
      <vt:lpstr>Resultado da Terceira  Reunião da Mesa Específica e Temporária</vt:lpstr>
      <vt:lpstr>O Grupo de Trabalho</vt:lpstr>
      <vt:lpstr>Posicionamento do GT Reestruturação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O TERMO DE ACORDO</vt:lpstr>
      <vt:lpstr>Na CNSC/MEX</vt:lpstr>
      <vt:lpstr>Reposicionamento</vt:lpstr>
      <vt:lpstr>Nossa grande luta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FINAL  ESTUDOS SUBSIDIÁRIOS AO APRIMORAMENTO DO PLANO DE CARREIRA DOS CARGOS TÉCNICO-ADMINISTRATIVOS EM EDUCAÇÃO (PCCTAE)   Comissão Nacional de Supervisão</dc:title>
  <dc:creator>Marcelo Rosa</dc:creator>
  <cp:lastModifiedBy>Marcelo Rosa</cp:lastModifiedBy>
  <cp:revision>21</cp:revision>
  <dcterms:created xsi:type="dcterms:W3CDTF">2024-04-04T19:33:31Z</dcterms:created>
  <dcterms:modified xsi:type="dcterms:W3CDTF">2024-08-12T13:53:42Z</dcterms:modified>
</cp:coreProperties>
</file>